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693400" cy="7569200"/>
  <p:notesSz cx="10693400" cy="75692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481" y="2346452"/>
            <a:ext cx="9094788" cy="1589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962" y="4238752"/>
            <a:ext cx="7489825" cy="189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987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10371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987" y="302768"/>
            <a:ext cx="9629775" cy="12110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987" y="1740916"/>
            <a:ext cx="9629775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7915" y="7039356"/>
            <a:ext cx="3423920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987" y="7039356"/>
            <a:ext cx="246094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03820" y="7039356"/>
            <a:ext cx="246094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png" /><Relationship Id="rId18" Type="http://schemas.openxmlformats.org/officeDocument/2006/relationships/image" Target="../media/image17.png" /><Relationship Id="rId26" Type="http://schemas.openxmlformats.org/officeDocument/2006/relationships/image" Target="../media/image25.png" /><Relationship Id="rId39" Type="http://schemas.openxmlformats.org/officeDocument/2006/relationships/image" Target="../media/image38.png" /><Relationship Id="rId3" Type="http://schemas.openxmlformats.org/officeDocument/2006/relationships/image" Target="../media/image2.png" /><Relationship Id="rId21" Type="http://schemas.openxmlformats.org/officeDocument/2006/relationships/image" Target="../media/image20.png" /><Relationship Id="rId34" Type="http://schemas.openxmlformats.org/officeDocument/2006/relationships/image" Target="../media/image33.png" /><Relationship Id="rId42" Type="http://schemas.openxmlformats.org/officeDocument/2006/relationships/image" Target="../media/image41.png" /><Relationship Id="rId7" Type="http://schemas.openxmlformats.org/officeDocument/2006/relationships/image" Target="../media/image6.png" /><Relationship Id="rId12" Type="http://schemas.openxmlformats.org/officeDocument/2006/relationships/image" Target="../media/image11.png" /><Relationship Id="rId17" Type="http://schemas.openxmlformats.org/officeDocument/2006/relationships/image" Target="../media/image16.png" /><Relationship Id="rId25" Type="http://schemas.openxmlformats.org/officeDocument/2006/relationships/image" Target="../media/image24.png" /><Relationship Id="rId33" Type="http://schemas.openxmlformats.org/officeDocument/2006/relationships/image" Target="../media/image32.png" /><Relationship Id="rId38" Type="http://schemas.openxmlformats.org/officeDocument/2006/relationships/image" Target="../media/image37.png" /><Relationship Id="rId2" Type="http://schemas.openxmlformats.org/officeDocument/2006/relationships/image" Target="../media/image1.jpg" /><Relationship Id="rId16" Type="http://schemas.openxmlformats.org/officeDocument/2006/relationships/image" Target="../media/image15.png" /><Relationship Id="rId20" Type="http://schemas.openxmlformats.org/officeDocument/2006/relationships/image" Target="../media/image19.png" /><Relationship Id="rId29" Type="http://schemas.openxmlformats.org/officeDocument/2006/relationships/image" Target="../media/image28.png" /><Relationship Id="rId41" Type="http://schemas.openxmlformats.org/officeDocument/2006/relationships/image" Target="../media/image40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5.png" /><Relationship Id="rId11" Type="http://schemas.openxmlformats.org/officeDocument/2006/relationships/image" Target="../media/image10.png" /><Relationship Id="rId24" Type="http://schemas.openxmlformats.org/officeDocument/2006/relationships/image" Target="../media/image23.png" /><Relationship Id="rId32" Type="http://schemas.openxmlformats.org/officeDocument/2006/relationships/image" Target="../media/image31.png" /><Relationship Id="rId37" Type="http://schemas.openxmlformats.org/officeDocument/2006/relationships/image" Target="../media/image36.png" /><Relationship Id="rId40" Type="http://schemas.openxmlformats.org/officeDocument/2006/relationships/image" Target="../media/image39.png" /><Relationship Id="rId5" Type="http://schemas.openxmlformats.org/officeDocument/2006/relationships/image" Target="../media/image4.png" /><Relationship Id="rId15" Type="http://schemas.openxmlformats.org/officeDocument/2006/relationships/image" Target="../media/image14.png" /><Relationship Id="rId23" Type="http://schemas.openxmlformats.org/officeDocument/2006/relationships/image" Target="../media/image22.png" /><Relationship Id="rId28" Type="http://schemas.openxmlformats.org/officeDocument/2006/relationships/image" Target="../media/image27.png" /><Relationship Id="rId36" Type="http://schemas.openxmlformats.org/officeDocument/2006/relationships/image" Target="../media/image35.png" /><Relationship Id="rId10" Type="http://schemas.openxmlformats.org/officeDocument/2006/relationships/image" Target="../media/image9.png" /><Relationship Id="rId19" Type="http://schemas.openxmlformats.org/officeDocument/2006/relationships/image" Target="../media/image18.png" /><Relationship Id="rId31" Type="http://schemas.openxmlformats.org/officeDocument/2006/relationships/image" Target="../media/image30.png" /><Relationship Id="rId4" Type="http://schemas.openxmlformats.org/officeDocument/2006/relationships/image" Target="../media/image3.png" /><Relationship Id="rId9" Type="http://schemas.openxmlformats.org/officeDocument/2006/relationships/image" Target="../media/image8.png" /><Relationship Id="rId14" Type="http://schemas.openxmlformats.org/officeDocument/2006/relationships/image" Target="../media/image13.png" /><Relationship Id="rId22" Type="http://schemas.openxmlformats.org/officeDocument/2006/relationships/image" Target="../media/image21.png" /><Relationship Id="rId27" Type="http://schemas.openxmlformats.org/officeDocument/2006/relationships/image" Target="../media/image26.png" /><Relationship Id="rId30" Type="http://schemas.openxmlformats.org/officeDocument/2006/relationships/image" Target="../media/image29.png" /><Relationship Id="rId35" Type="http://schemas.openxmlformats.org/officeDocument/2006/relationships/image" Target="../media/image34.png" /><Relationship Id="rId43" Type="http://schemas.openxmlformats.org/officeDocument/2006/relationships/image" Target="../media/image42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 /><Relationship Id="rId13" Type="http://schemas.openxmlformats.org/officeDocument/2006/relationships/image" Target="../media/image54.png" /><Relationship Id="rId18" Type="http://schemas.openxmlformats.org/officeDocument/2006/relationships/image" Target="../media/image59.png" /><Relationship Id="rId3" Type="http://schemas.openxmlformats.org/officeDocument/2006/relationships/image" Target="../media/image44.png" /><Relationship Id="rId21" Type="http://schemas.openxmlformats.org/officeDocument/2006/relationships/image" Target="../media/image62.png" /><Relationship Id="rId7" Type="http://schemas.openxmlformats.org/officeDocument/2006/relationships/image" Target="../media/image48.png" /><Relationship Id="rId12" Type="http://schemas.openxmlformats.org/officeDocument/2006/relationships/image" Target="../media/image53.png" /><Relationship Id="rId17" Type="http://schemas.openxmlformats.org/officeDocument/2006/relationships/image" Target="../media/image58.png" /><Relationship Id="rId2" Type="http://schemas.openxmlformats.org/officeDocument/2006/relationships/image" Target="../media/image43.png" /><Relationship Id="rId16" Type="http://schemas.openxmlformats.org/officeDocument/2006/relationships/image" Target="../media/image57.png" /><Relationship Id="rId20" Type="http://schemas.openxmlformats.org/officeDocument/2006/relationships/image" Target="../media/image61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47.png" /><Relationship Id="rId11" Type="http://schemas.openxmlformats.org/officeDocument/2006/relationships/image" Target="../media/image52.png" /><Relationship Id="rId5" Type="http://schemas.openxmlformats.org/officeDocument/2006/relationships/image" Target="../media/image46.png" /><Relationship Id="rId15" Type="http://schemas.openxmlformats.org/officeDocument/2006/relationships/image" Target="../media/image56.png" /><Relationship Id="rId10" Type="http://schemas.openxmlformats.org/officeDocument/2006/relationships/image" Target="../media/image51.png" /><Relationship Id="rId19" Type="http://schemas.openxmlformats.org/officeDocument/2006/relationships/image" Target="../media/image60.png" /><Relationship Id="rId4" Type="http://schemas.openxmlformats.org/officeDocument/2006/relationships/image" Target="../media/image45.png" /><Relationship Id="rId9" Type="http://schemas.openxmlformats.org/officeDocument/2006/relationships/image" Target="../media/image50.png" /><Relationship Id="rId14" Type="http://schemas.openxmlformats.org/officeDocument/2006/relationships/image" Target="../media/image55.png" /><Relationship Id="rId22" Type="http://schemas.openxmlformats.org/officeDocument/2006/relationships/image" Target="../media/image63.png" 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.png" /><Relationship Id="rId18" Type="http://schemas.openxmlformats.org/officeDocument/2006/relationships/image" Target="../media/image78.png" /><Relationship Id="rId26" Type="http://schemas.openxmlformats.org/officeDocument/2006/relationships/image" Target="../media/image86.png" /><Relationship Id="rId39" Type="http://schemas.openxmlformats.org/officeDocument/2006/relationships/image" Target="../media/image99.png" /><Relationship Id="rId21" Type="http://schemas.openxmlformats.org/officeDocument/2006/relationships/image" Target="../media/image81.png" /><Relationship Id="rId34" Type="http://schemas.openxmlformats.org/officeDocument/2006/relationships/image" Target="../media/image94.png" /><Relationship Id="rId42" Type="http://schemas.openxmlformats.org/officeDocument/2006/relationships/image" Target="../media/image102.png" /><Relationship Id="rId47" Type="http://schemas.openxmlformats.org/officeDocument/2006/relationships/image" Target="../media/image107.png" /><Relationship Id="rId50" Type="http://schemas.openxmlformats.org/officeDocument/2006/relationships/image" Target="../media/image110.png" /><Relationship Id="rId55" Type="http://schemas.openxmlformats.org/officeDocument/2006/relationships/image" Target="../media/image115.png" /><Relationship Id="rId63" Type="http://schemas.openxmlformats.org/officeDocument/2006/relationships/image" Target="../media/image123.png" /><Relationship Id="rId68" Type="http://schemas.openxmlformats.org/officeDocument/2006/relationships/image" Target="../media/image128.png" /><Relationship Id="rId76" Type="http://schemas.openxmlformats.org/officeDocument/2006/relationships/image" Target="../media/image136.png" /><Relationship Id="rId7" Type="http://schemas.openxmlformats.org/officeDocument/2006/relationships/image" Target="../media/image69.png" /><Relationship Id="rId71" Type="http://schemas.openxmlformats.org/officeDocument/2006/relationships/image" Target="../media/image131.png" /><Relationship Id="rId2" Type="http://schemas.openxmlformats.org/officeDocument/2006/relationships/image" Target="../media/image64.jpg" /><Relationship Id="rId16" Type="http://schemas.openxmlformats.org/officeDocument/2006/relationships/image" Target="../media/image76.png" /><Relationship Id="rId29" Type="http://schemas.openxmlformats.org/officeDocument/2006/relationships/image" Target="../media/image89.png" /><Relationship Id="rId11" Type="http://schemas.openxmlformats.org/officeDocument/2006/relationships/image" Target="../media/image45.png" /><Relationship Id="rId24" Type="http://schemas.openxmlformats.org/officeDocument/2006/relationships/image" Target="../media/image84.png" /><Relationship Id="rId32" Type="http://schemas.openxmlformats.org/officeDocument/2006/relationships/image" Target="../media/image92.png" /><Relationship Id="rId37" Type="http://schemas.openxmlformats.org/officeDocument/2006/relationships/image" Target="../media/image97.png" /><Relationship Id="rId40" Type="http://schemas.openxmlformats.org/officeDocument/2006/relationships/image" Target="../media/image100.png" /><Relationship Id="rId45" Type="http://schemas.openxmlformats.org/officeDocument/2006/relationships/image" Target="../media/image105.png" /><Relationship Id="rId53" Type="http://schemas.openxmlformats.org/officeDocument/2006/relationships/image" Target="../media/image113.png" /><Relationship Id="rId58" Type="http://schemas.openxmlformats.org/officeDocument/2006/relationships/image" Target="../media/image118.png" /><Relationship Id="rId66" Type="http://schemas.openxmlformats.org/officeDocument/2006/relationships/image" Target="../media/image126.png" /><Relationship Id="rId74" Type="http://schemas.openxmlformats.org/officeDocument/2006/relationships/image" Target="../media/image134.png" /><Relationship Id="rId79" Type="http://schemas.openxmlformats.org/officeDocument/2006/relationships/image" Target="../media/image139.png" /><Relationship Id="rId5" Type="http://schemas.openxmlformats.org/officeDocument/2006/relationships/image" Target="../media/image67.png" /><Relationship Id="rId61" Type="http://schemas.openxmlformats.org/officeDocument/2006/relationships/image" Target="../media/image121.png" /><Relationship Id="rId82" Type="http://schemas.openxmlformats.org/officeDocument/2006/relationships/image" Target="../media/image142.png" /><Relationship Id="rId10" Type="http://schemas.openxmlformats.org/officeDocument/2006/relationships/image" Target="../media/image71.png" /><Relationship Id="rId19" Type="http://schemas.openxmlformats.org/officeDocument/2006/relationships/image" Target="../media/image79.png" /><Relationship Id="rId31" Type="http://schemas.openxmlformats.org/officeDocument/2006/relationships/image" Target="../media/image91.png" /><Relationship Id="rId44" Type="http://schemas.openxmlformats.org/officeDocument/2006/relationships/image" Target="../media/image104.png" /><Relationship Id="rId52" Type="http://schemas.openxmlformats.org/officeDocument/2006/relationships/image" Target="../media/image112.png" /><Relationship Id="rId60" Type="http://schemas.openxmlformats.org/officeDocument/2006/relationships/image" Target="../media/image120.png" /><Relationship Id="rId65" Type="http://schemas.openxmlformats.org/officeDocument/2006/relationships/image" Target="../media/image125.png" /><Relationship Id="rId73" Type="http://schemas.openxmlformats.org/officeDocument/2006/relationships/image" Target="../media/image133.png" /><Relationship Id="rId78" Type="http://schemas.openxmlformats.org/officeDocument/2006/relationships/image" Target="../media/image138.png" /><Relationship Id="rId81" Type="http://schemas.openxmlformats.org/officeDocument/2006/relationships/image" Target="../media/image141.png" /><Relationship Id="rId4" Type="http://schemas.openxmlformats.org/officeDocument/2006/relationships/image" Target="../media/image66.png" /><Relationship Id="rId9" Type="http://schemas.openxmlformats.org/officeDocument/2006/relationships/image" Target="../media/image44.png" /><Relationship Id="rId14" Type="http://schemas.openxmlformats.org/officeDocument/2006/relationships/image" Target="../media/image74.png" /><Relationship Id="rId22" Type="http://schemas.openxmlformats.org/officeDocument/2006/relationships/image" Target="../media/image82.png" /><Relationship Id="rId27" Type="http://schemas.openxmlformats.org/officeDocument/2006/relationships/image" Target="../media/image87.png" /><Relationship Id="rId30" Type="http://schemas.openxmlformats.org/officeDocument/2006/relationships/image" Target="../media/image90.png" /><Relationship Id="rId35" Type="http://schemas.openxmlformats.org/officeDocument/2006/relationships/image" Target="../media/image95.png" /><Relationship Id="rId43" Type="http://schemas.openxmlformats.org/officeDocument/2006/relationships/image" Target="../media/image103.png" /><Relationship Id="rId48" Type="http://schemas.openxmlformats.org/officeDocument/2006/relationships/image" Target="../media/image108.png" /><Relationship Id="rId56" Type="http://schemas.openxmlformats.org/officeDocument/2006/relationships/image" Target="../media/image116.png" /><Relationship Id="rId64" Type="http://schemas.openxmlformats.org/officeDocument/2006/relationships/image" Target="../media/image124.png" /><Relationship Id="rId69" Type="http://schemas.openxmlformats.org/officeDocument/2006/relationships/image" Target="../media/image129.png" /><Relationship Id="rId77" Type="http://schemas.openxmlformats.org/officeDocument/2006/relationships/image" Target="../media/image137.png" /><Relationship Id="rId8" Type="http://schemas.openxmlformats.org/officeDocument/2006/relationships/image" Target="../media/image70.png" /><Relationship Id="rId51" Type="http://schemas.openxmlformats.org/officeDocument/2006/relationships/image" Target="../media/image111.png" /><Relationship Id="rId72" Type="http://schemas.openxmlformats.org/officeDocument/2006/relationships/image" Target="../media/image132.png" /><Relationship Id="rId80" Type="http://schemas.openxmlformats.org/officeDocument/2006/relationships/image" Target="../media/image140.png" /><Relationship Id="rId3" Type="http://schemas.openxmlformats.org/officeDocument/2006/relationships/image" Target="../media/image65.png" /><Relationship Id="rId12" Type="http://schemas.openxmlformats.org/officeDocument/2006/relationships/image" Target="../media/image72.png" /><Relationship Id="rId17" Type="http://schemas.openxmlformats.org/officeDocument/2006/relationships/image" Target="../media/image77.png" /><Relationship Id="rId25" Type="http://schemas.openxmlformats.org/officeDocument/2006/relationships/image" Target="../media/image85.png" /><Relationship Id="rId33" Type="http://schemas.openxmlformats.org/officeDocument/2006/relationships/image" Target="../media/image93.png" /><Relationship Id="rId38" Type="http://schemas.openxmlformats.org/officeDocument/2006/relationships/image" Target="../media/image98.png" /><Relationship Id="rId46" Type="http://schemas.openxmlformats.org/officeDocument/2006/relationships/image" Target="../media/image106.png" /><Relationship Id="rId59" Type="http://schemas.openxmlformats.org/officeDocument/2006/relationships/image" Target="../media/image119.png" /><Relationship Id="rId67" Type="http://schemas.openxmlformats.org/officeDocument/2006/relationships/image" Target="../media/image127.png" /><Relationship Id="rId20" Type="http://schemas.openxmlformats.org/officeDocument/2006/relationships/image" Target="../media/image80.png" /><Relationship Id="rId41" Type="http://schemas.openxmlformats.org/officeDocument/2006/relationships/image" Target="../media/image101.png" /><Relationship Id="rId54" Type="http://schemas.openxmlformats.org/officeDocument/2006/relationships/image" Target="../media/image114.png" /><Relationship Id="rId62" Type="http://schemas.openxmlformats.org/officeDocument/2006/relationships/image" Target="../media/image122.png" /><Relationship Id="rId70" Type="http://schemas.openxmlformats.org/officeDocument/2006/relationships/image" Target="../media/image130.png" /><Relationship Id="rId75" Type="http://schemas.openxmlformats.org/officeDocument/2006/relationships/image" Target="../media/image135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68.png" /><Relationship Id="rId15" Type="http://schemas.openxmlformats.org/officeDocument/2006/relationships/image" Target="../media/image75.png" /><Relationship Id="rId23" Type="http://schemas.openxmlformats.org/officeDocument/2006/relationships/image" Target="../media/image83.png" /><Relationship Id="rId28" Type="http://schemas.openxmlformats.org/officeDocument/2006/relationships/image" Target="../media/image88.png" /><Relationship Id="rId36" Type="http://schemas.openxmlformats.org/officeDocument/2006/relationships/image" Target="../media/image96.png" /><Relationship Id="rId49" Type="http://schemas.openxmlformats.org/officeDocument/2006/relationships/image" Target="../media/image109.png" /><Relationship Id="rId57" Type="http://schemas.openxmlformats.org/officeDocument/2006/relationships/image" Target="../media/image117.png" 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2.png" /><Relationship Id="rId21" Type="http://schemas.openxmlformats.org/officeDocument/2006/relationships/image" Target="../media/image158.png" /><Relationship Id="rId42" Type="http://schemas.openxmlformats.org/officeDocument/2006/relationships/image" Target="../media/image89.png" /><Relationship Id="rId47" Type="http://schemas.openxmlformats.org/officeDocument/2006/relationships/image" Target="../media/image179.png" /><Relationship Id="rId63" Type="http://schemas.openxmlformats.org/officeDocument/2006/relationships/image" Target="../media/image194.png" /><Relationship Id="rId68" Type="http://schemas.openxmlformats.org/officeDocument/2006/relationships/image" Target="../media/image199.png" /><Relationship Id="rId84" Type="http://schemas.openxmlformats.org/officeDocument/2006/relationships/image" Target="../media/image215.png" /><Relationship Id="rId89" Type="http://schemas.openxmlformats.org/officeDocument/2006/relationships/image" Target="../media/image220.png" /><Relationship Id="rId2" Type="http://schemas.openxmlformats.org/officeDocument/2006/relationships/image" Target="../media/image44.png" /><Relationship Id="rId16" Type="http://schemas.openxmlformats.org/officeDocument/2006/relationships/image" Target="../media/image153.png" /><Relationship Id="rId29" Type="http://schemas.openxmlformats.org/officeDocument/2006/relationships/image" Target="../media/image164.png" /><Relationship Id="rId107" Type="http://schemas.openxmlformats.org/officeDocument/2006/relationships/image" Target="../media/image238.png" /><Relationship Id="rId11" Type="http://schemas.openxmlformats.org/officeDocument/2006/relationships/image" Target="../media/image148.png" /><Relationship Id="rId24" Type="http://schemas.openxmlformats.org/officeDocument/2006/relationships/image" Target="../media/image161.png" /><Relationship Id="rId32" Type="http://schemas.openxmlformats.org/officeDocument/2006/relationships/image" Target="../media/image167.png" /><Relationship Id="rId37" Type="http://schemas.openxmlformats.org/officeDocument/2006/relationships/image" Target="../media/image82.png" /><Relationship Id="rId40" Type="http://schemas.openxmlformats.org/officeDocument/2006/relationships/image" Target="../media/image174.png" /><Relationship Id="rId45" Type="http://schemas.openxmlformats.org/officeDocument/2006/relationships/image" Target="../media/image134.png" /><Relationship Id="rId53" Type="http://schemas.openxmlformats.org/officeDocument/2006/relationships/image" Target="../media/image88.png" /><Relationship Id="rId58" Type="http://schemas.openxmlformats.org/officeDocument/2006/relationships/image" Target="../media/image189.png" /><Relationship Id="rId66" Type="http://schemas.openxmlformats.org/officeDocument/2006/relationships/image" Target="../media/image197.png" /><Relationship Id="rId74" Type="http://schemas.openxmlformats.org/officeDocument/2006/relationships/image" Target="../media/image205.png" /><Relationship Id="rId79" Type="http://schemas.openxmlformats.org/officeDocument/2006/relationships/image" Target="../media/image210.png" /><Relationship Id="rId87" Type="http://schemas.openxmlformats.org/officeDocument/2006/relationships/image" Target="../media/image218.png" /><Relationship Id="rId102" Type="http://schemas.openxmlformats.org/officeDocument/2006/relationships/image" Target="../media/image233.png" /><Relationship Id="rId110" Type="http://schemas.openxmlformats.org/officeDocument/2006/relationships/image" Target="../media/image241.png" /><Relationship Id="rId5" Type="http://schemas.openxmlformats.org/officeDocument/2006/relationships/image" Target="../media/image45.png" /><Relationship Id="rId61" Type="http://schemas.openxmlformats.org/officeDocument/2006/relationships/image" Target="../media/image192.png" /><Relationship Id="rId82" Type="http://schemas.openxmlformats.org/officeDocument/2006/relationships/image" Target="../media/image213.png" /><Relationship Id="rId90" Type="http://schemas.openxmlformats.org/officeDocument/2006/relationships/image" Target="../media/image221.png" /><Relationship Id="rId95" Type="http://schemas.openxmlformats.org/officeDocument/2006/relationships/image" Target="../media/image226.png" /><Relationship Id="rId19" Type="http://schemas.openxmlformats.org/officeDocument/2006/relationships/image" Target="../media/image156.png" /><Relationship Id="rId14" Type="http://schemas.openxmlformats.org/officeDocument/2006/relationships/image" Target="../media/image151.png" /><Relationship Id="rId22" Type="http://schemas.openxmlformats.org/officeDocument/2006/relationships/image" Target="../media/image159.png" /><Relationship Id="rId27" Type="http://schemas.openxmlformats.org/officeDocument/2006/relationships/image" Target="../media/image138.png" /><Relationship Id="rId30" Type="http://schemas.openxmlformats.org/officeDocument/2006/relationships/image" Target="../media/image165.png" /><Relationship Id="rId35" Type="http://schemas.openxmlformats.org/officeDocument/2006/relationships/image" Target="../media/image170.png" /><Relationship Id="rId43" Type="http://schemas.openxmlformats.org/officeDocument/2006/relationships/image" Target="../media/image176.png" /><Relationship Id="rId48" Type="http://schemas.openxmlformats.org/officeDocument/2006/relationships/image" Target="../media/image180.png" /><Relationship Id="rId56" Type="http://schemas.openxmlformats.org/officeDocument/2006/relationships/image" Target="../media/image187.png" /><Relationship Id="rId64" Type="http://schemas.openxmlformats.org/officeDocument/2006/relationships/image" Target="../media/image195.png" /><Relationship Id="rId69" Type="http://schemas.openxmlformats.org/officeDocument/2006/relationships/image" Target="../media/image200.png" /><Relationship Id="rId77" Type="http://schemas.openxmlformats.org/officeDocument/2006/relationships/image" Target="../media/image208.png" /><Relationship Id="rId100" Type="http://schemas.openxmlformats.org/officeDocument/2006/relationships/image" Target="../media/image231.png" /><Relationship Id="rId105" Type="http://schemas.openxmlformats.org/officeDocument/2006/relationships/image" Target="../media/image236.png" /><Relationship Id="rId8" Type="http://schemas.openxmlformats.org/officeDocument/2006/relationships/image" Target="../media/image146.png" /><Relationship Id="rId51" Type="http://schemas.openxmlformats.org/officeDocument/2006/relationships/image" Target="../media/image183.png" /><Relationship Id="rId72" Type="http://schemas.openxmlformats.org/officeDocument/2006/relationships/image" Target="../media/image203.png" /><Relationship Id="rId80" Type="http://schemas.openxmlformats.org/officeDocument/2006/relationships/image" Target="../media/image211.png" /><Relationship Id="rId85" Type="http://schemas.openxmlformats.org/officeDocument/2006/relationships/image" Target="../media/image216.png" /><Relationship Id="rId93" Type="http://schemas.openxmlformats.org/officeDocument/2006/relationships/image" Target="../media/image224.png" /><Relationship Id="rId98" Type="http://schemas.openxmlformats.org/officeDocument/2006/relationships/image" Target="../media/image229.png" /><Relationship Id="rId3" Type="http://schemas.openxmlformats.org/officeDocument/2006/relationships/image" Target="../media/image143.png" /><Relationship Id="rId12" Type="http://schemas.openxmlformats.org/officeDocument/2006/relationships/image" Target="../media/image149.png" /><Relationship Id="rId17" Type="http://schemas.openxmlformats.org/officeDocument/2006/relationships/image" Target="../media/image154.jpg" /><Relationship Id="rId25" Type="http://schemas.openxmlformats.org/officeDocument/2006/relationships/image" Target="../media/image79.png" /><Relationship Id="rId33" Type="http://schemas.openxmlformats.org/officeDocument/2006/relationships/image" Target="../media/image168.png" /><Relationship Id="rId38" Type="http://schemas.openxmlformats.org/officeDocument/2006/relationships/image" Target="../media/image172.png" /><Relationship Id="rId46" Type="http://schemas.openxmlformats.org/officeDocument/2006/relationships/image" Target="../media/image178.png" /><Relationship Id="rId59" Type="http://schemas.openxmlformats.org/officeDocument/2006/relationships/image" Target="../media/image190.png" /><Relationship Id="rId67" Type="http://schemas.openxmlformats.org/officeDocument/2006/relationships/image" Target="../media/image198.png" /><Relationship Id="rId103" Type="http://schemas.openxmlformats.org/officeDocument/2006/relationships/image" Target="../media/image234.png" /><Relationship Id="rId108" Type="http://schemas.openxmlformats.org/officeDocument/2006/relationships/image" Target="../media/image239.png" /><Relationship Id="rId20" Type="http://schemas.openxmlformats.org/officeDocument/2006/relationships/image" Target="../media/image157.png" /><Relationship Id="rId41" Type="http://schemas.openxmlformats.org/officeDocument/2006/relationships/image" Target="../media/image175.png" /><Relationship Id="rId54" Type="http://schemas.openxmlformats.org/officeDocument/2006/relationships/image" Target="../media/image185.png" /><Relationship Id="rId62" Type="http://schemas.openxmlformats.org/officeDocument/2006/relationships/image" Target="../media/image193.png" /><Relationship Id="rId70" Type="http://schemas.openxmlformats.org/officeDocument/2006/relationships/image" Target="../media/image201.png" /><Relationship Id="rId75" Type="http://schemas.openxmlformats.org/officeDocument/2006/relationships/image" Target="../media/image206.png" /><Relationship Id="rId83" Type="http://schemas.openxmlformats.org/officeDocument/2006/relationships/image" Target="../media/image214.png" /><Relationship Id="rId88" Type="http://schemas.openxmlformats.org/officeDocument/2006/relationships/image" Target="../media/image219.png" /><Relationship Id="rId91" Type="http://schemas.openxmlformats.org/officeDocument/2006/relationships/image" Target="../media/image222.png" /><Relationship Id="rId96" Type="http://schemas.openxmlformats.org/officeDocument/2006/relationships/image" Target="../media/image227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68.png" /><Relationship Id="rId15" Type="http://schemas.openxmlformats.org/officeDocument/2006/relationships/image" Target="../media/image152.png" /><Relationship Id="rId23" Type="http://schemas.openxmlformats.org/officeDocument/2006/relationships/image" Target="../media/image160.png" /><Relationship Id="rId28" Type="http://schemas.openxmlformats.org/officeDocument/2006/relationships/image" Target="../media/image163.png" /><Relationship Id="rId36" Type="http://schemas.openxmlformats.org/officeDocument/2006/relationships/image" Target="../media/image171.png" /><Relationship Id="rId49" Type="http://schemas.openxmlformats.org/officeDocument/2006/relationships/image" Target="../media/image181.png" /><Relationship Id="rId57" Type="http://schemas.openxmlformats.org/officeDocument/2006/relationships/image" Target="../media/image188.png" /><Relationship Id="rId106" Type="http://schemas.openxmlformats.org/officeDocument/2006/relationships/image" Target="../media/image237.png" /><Relationship Id="rId10" Type="http://schemas.openxmlformats.org/officeDocument/2006/relationships/image" Target="../media/image60.png" /><Relationship Id="rId31" Type="http://schemas.openxmlformats.org/officeDocument/2006/relationships/image" Target="../media/image166.png" /><Relationship Id="rId44" Type="http://schemas.openxmlformats.org/officeDocument/2006/relationships/image" Target="../media/image177.png" /><Relationship Id="rId52" Type="http://schemas.openxmlformats.org/officeDocument/2006/relationships/image" Target="../media/image184.png" /><Relationship Id="rId60" Type="http://schemas.openxmlformats.org/officeDocument/2006/relationships/image" Target="../media/image191.png" /><Relationship Id="rId65" Type="http://schemas.openxmlformats.org/officeDocument/2006/relationships/image" Target="../media/image196.png" /><Relationship Id="rId73" Type="http://schemas.openxmlformats.org/officeDocument/2006/relationships/image" Target="../media/image204.png" /><Relationship Id="rId78" Type="http://schemas.openxmlformats.org/officeDocument/2006/relationships/image" Target="../media/image209.png" /><Relationship Id="rId81" Type="http://schemas.openxmlformats.org/officeDocument/2006/relationships/image" Target="../media/image212.png" /><Relationship Id="rId86" Type="http://schemas.openxmlformats.org/officeDocument/2006/relationships/image" Target="../media/image217.png" /><Relationship Id="rId94" Type="http://schemas.openxmlformats.org/officeDocument/2006/relationships/image" Target="../media/image225.png" /><Relationship Id="rId99" Type="http://schemas.openxmlformats.org/officeDocument/2006/relationships/image" Target="../media/image230.png" /><Relationship Id="rId101" Type="http://schemas.openxmlformats.org/officeDocument/2006/relationships/image" Target="../media/image232.png" /><Relationship Id="rId4" Type="http://schemas.openxmlformats.org/officeDocument/2006/relationships/image" Target="../media/image144.png" /><Relationship Id="rId9" Type="http://schemas.openxmlformats.org/officeDocument/2006/relationships/image" Target="../media/image147.png" /><Relationship Id="rId13" Type="http://schemas.openxmlformats.org/officeDocument/2006/relationships/image" Target="../media/image150.png" /><Relationship Id="rId18" Type="http://schemas.openxmlformats.org/officeDocument/2006/relationships/image" Target="../media/image155.png" /><Relationship Id="rId39" Type="http://schemas.openxmlformats.org/officeDocument/2006/relationships/image" Target="../media/image173.png" /><Relationship Id="rId109" Type="http://schemas.openxmlformats.org/officeDocument/2006/relationships/image" Target="../media/image240.png" /><Relationship Id="rId34" Type="http://schemas.openxmlformats.org/officeDocument/2006/relationships/image" Target="../media/image169.png" /><Relationship Id="rId50" Type="http://schemas.openxmlformats.org/officeDocument/2006/relationships/image" Target="../media/image182.png" /><Relationship Id="rId55" Type="http://schemas.openxmlformats.org/officeDocument/2006/relationships/image" Target="../media/image186.png" /><Relationship Id="rId76" Type="http://schemas.openxmlformats.org/officeDocument/2006/relationships/image" Target="../media/image207.png" /><Relationship Id="rId97" Type="http://schemas.openxmlformats.org/officeDocument/2006/relationships/image" Target="../media/image228.png" /><Relationship Id="rId104" Type="http://schemas.openxmlformats.org/officeDocument/2006/relationships/image" Target="../media/image235.png" /><Relationship Id="rId7" Type="http://schemas.openxmlformats.org/officeDocument/2006/relationships/image" Target="../media/image145.png" /><Relationship Id="rId71" Type="http://schemas.openxmlformats.org/officeDocument/2006/relationships/image" Target="../media/image202.png" /><Relationship Id="rId92" Type="http://schemas.openxmlformats.org/officeDocument/2006/relationships/image" Target="../media/image223.png" 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3.png" /><Relationship Id="rId18" Type="http://schemas.openxmlformats.org/officeDocument/2006/relationships/image" Target="../media/image258.png" /><Relationship Id="rId26" Type="http://schemas.openxmlformats.org/officeDocument/2006/relationships/image" Target="../media/image89.png" /><Relationship Id="rId39" Type="http://schemas.openxmlformats.org/officeDocument/2006/relationships/image" Target="../media/image275.png" /><Relationship Id="rId21" Type="http://schemas.openxmlformats.org/officeDocument/2006/relationships/image" Target="../media/image261.png" /><Relationship Id="rId34" Type="http://schemas.openxmlformats.org/officeDocument/2006/relationships/image" Target="../media/image271.png" /><Relationship Id="rId42" Type="http://schemas.openxmlformats.org/officeDocument/2006/relationships/image" Target="../media/image278.png" /><Relationship Id="rId47" Type="http://schemas.openxmlformats.org/officeDocument/2006/relationships/image" Target="../media/image281.png" /><Relationship Id="rId50" Type="http://schemas.openxmlformats.org/officeDocument/2006/relationships/image" Target="../media/image284.png" /><Relationship Id="rId55" Type="http://schemas.openxmlformats.org/officeDocument/2006/relationships/image" Target="../media/image289.png" /><Relationship Id="rId63" Type="http://schemas.openxmlformats.org/officeDocument/2006/relationships/image" Target="../media/image297.png" /><Relationship Id="rId68" Type="http://schemas.openxmlformats.org/officeDocument/2006/relationships/image" Target="../media/image302.png" /><Relationship Id="rId7" Type="http://schemas.openxmlformats.org/officeDocument/2006/relationships/image" Target="../media/image247.png" /><Relationship Id="rId71" Type="http://schemas.openxmlformats.org/officeDocument/2006/relationships/image" Target="../media/image305.png" /><Relationship Id="rId2" Type="http://schemas.openxmlformats.org/officeDocument/2006/relationships/image" Target="../media/image242.png" /><Relationship Id="rId16" Type="http://schemas.openxmlformats.org/officeDocument/2006/relationships/image" Target="../media/image256.png" /><Relationship Id="rId29" Type="http://schemas.openxmlformats.org/officeDocument/2006/relationships/image" Target="../media/image266.png" /><Relationship Id="rId11" Type="http://schemas.openxmlformats.org/officeDocument/2006/relationships/image" Target="../media/image251.png" /><Relationship Id="rId24" Type="http://schemas.openxmlformats.org/officeDocument/2006/relationships/image" Target="../media/image217.png" /><Relationship Id="rId32" Type="http://schemas.openxmlformats.org/officeDocument/2006/relationships/image" Target="../media/image269.png" /><Relationship Id="rId37" Type="http://schemas.openxmlformats.org/officeDocument/2006/relationships/image" Target="../media/image273.png" /><Relationship Id="rId40" Type="http://schemas.openxmlformats.org/officeDocument/2006/relationships/image" Target="../media/image276.png" /><Relationship Id="rId45" Type="http://schemas.openxmlformats.org/officeDocument/2006/relationships/image" Target="../media/image133.png" /><Relationship Id="rId53" Type="http://schemas.openxmlformats.org/officeDocument/2006/relationships/image" Target="../media/image287.png" /><Relationship Id="rId58" Type="http://schemas.openxmlformats.org/officeDocument/2006/relationships/image" Target="../media/image292.png" /><Relationship Id="rId66" Type="http://schemas.openxmlformats.org/officeDocument/2006/relationships/image" Target="../media/image300.png" /><Relationship Id="rId5" Type="http://schemas.openxmlformats.org/officeDocument/2006/relationships/image" Target="../media/image245.png" /><Relationship Id="rId15" Type="http://schemas.openxmlformats.org/officeDocument/2006/relationships/image" Target="../media/image255.png" /><Relationship Id="rId23" Type="http://schemas.openxmlformats.org/officeDocument/2006/relationships/image" Target="../media/image263.png" /><Relationship Id="rId28" Type="http://schemas.openxmlformats.org/officeDocument/2006/relationships/image" Target="../media/image265.png" /><Relationship Id="rId36" Type="http://schemas.openxmlformats.org/officeDocument/2006/relationships/image" Target="../media/image88.png" /><Relationship Id="rId49" Type="http://schemas.openxmlformats.org/officeDocument/2006/relationships/image" Target="../media/image283.png" /><Relationship Id="rId57" Type="http://schemas.openxmlformats.org/officeDocument/2006/relationships/image" Target="../media/image291.png" /><Relationship Id="rId61" Type="http://schemas.openxmlformats.org/officeDocument/2006/relationships/image" Target="../media/image295.png" /><Relationship Id="rId10" Type="http://schemas.openxmlformats.org/officeDocument/2006/relationships/image" Target="../media/image250.png" /><Relationship Id="rId19" Type="http://schemas.openxmlformats.org/officeDocument/2006/relationships/image" Target="../media/image259.png" /><Relationship Id="rId31" Type="http://schemas.openxmlformats.org/officeDocument/2006/relationships/image" Target="../media/image268.png" /><Relationship Id="rId44" Type="http://schemas.openxmlformats.org/officeDocument/2006/relationships/image" Target="../media/image280.png" /><Relationship Id="rId52" Type="http://schemas.openxmlformats.org/officeDocument/2006/relationships/image" Target="../media/image286.png" /><Relationship Id="rId60" Type="http://schemas.openxmlformats.org/officeDocument/2006/relationships/image" Target="../media/image294.png" /><Relationship Id="rId65" Type="http://schemas.openxmlformats.org/officeDocument/2006/relationships/image" Target="../media/image299.png" /><Relationship Id="rId73" Type="http://schemas.openxmlformats.org/officeDocument/2006/relationships/image" Target="../media/image307.png" /><Relationship Id="rId4" Type="http://schemas.openxmlformats.org/officeDocument/2006/relationships/image" Target="../media/image244.png" /><Relationship Id="rId9" Type="http://schemas.openxmlformats.org/officeDocument/2006/relationships/image" Target="../media/image249.png" /><Relationship Id="rId14" Type="http://schemas.openxmlformats.org/officeDocument/2006/relationships/image" Target="../media/image254.png" /><Relationship Id="rId22" Type="http://schemas.openxmlformats.org/officeDocument/2006/relationships/image" Target="../media/image262.png" /><Relationship Id="rId27" Type="http://schemas.openxmlformats.org/officeDocument/2006/relationships/image" Target="../media/image264.png" /><Relationship Id="rId30" Type="http://schemas.openxmlformats.org/officeDocument/2006/relationships/image" Target="../media/image267.png" /><Relationship Id="rId35" Type="http://schemas.openxmlformats.org/officeDocument/2006/relationships/image" Target="../media/image272.png" /><Relationship Id="rId43" Type="http://schemas.openxmlformats.org/officeDocument/2006/relationships/image" Target="../media/image279.png" /><Relationship Id="rId48" Type="http://schemas.openxmlformats.org/officeDocument/2006/relationships/image" Target="../media/image282.png" /><Relationship Id="rId56" Type="http://schemas.openxmlformats.org/officeDocument/2006/relationships/image" Target="../media/image290.png" /><Relationship Id="rId64" Type="http://schemas.openxmlformats.org/officeDocument/2006/relationships/image" Target="../media/image298.png" /><Relationship Id="rId69" Type="http://schemas.openxmlformats.org/officeDocument/2006/relationships/image" Target="../media/image303.png" /><Relationship Id="rId8" Type="http://schemas.openxmlformats.org/officeDocument/2006/relationships/image" Target="../media/image248.png" /><Relationship Id="rId51" Type="http://schemas.openxmlformats.org/officeDocument/2006/relationships/image" Target="../media/image285.png" /><Relationship Id="rId72" Type="http://schemas.openxmlformats.org/officeDocument/2006/relationships/image" Target="../media/image306.png" /><Relationship Id="rId3" Type="http://schemas.openxmlformats.org/officeDocument/2006/relationships/image" Target="../media/image243.png" /><Relationship Id="rId12" Type="http://schemas.openxmlformats.org/officeDocument/2006/relationships/image" Target="../media/image252.png" /><Relationship Id="rId17" Type="http://schemas.openxmlformats.org/officeDocument/2006/relationships/image" Target="../media/image257.png" /><Relationship Id="rId25" Type="http://schemas.openxmlformats.org/officeDocument/2006/relationships/image" Target="../media/image182.png" /><Relationship Id="rId33" Type="http://schemas.openxmlformats.org/officeDocument/2006/relationships/image" Target="../media/image270.png" /><Relationship Id="rId38" Type="http://schemas.openxmlformats.org/officeDocument/2006/relationships/image" Target="../media/image274.png" /><Relationship Id="rId46" Type="http://schemas.openxmlformats.org/officeDocument/2006/relationships/image" Target="../media/image171.png" /><Relationship Id="rId59" Type="http://schemas.openxmlformats.org/officeDocument/2006/relationships/image" Target="../media/image293.png" /><Relationship Id="rId67" Type="http://schemas.openxmlformats.org/officeDocument/2006/relationships/image" Target="../media/image301.png" /><Relationship Id="rId20" Type="http://schemas.openxmlformats.org/officeDocument/2006/relationships/image" Target="../media/image260.png" /><Relationship Id="rId41" Type="http://schemas.openxmlformats.org/officeDocument/2006/relationships/image" Target="../media/image277.png" /><Relationship Id="rId54" Type="http://schemas.openxmlformats.org/officeDocument/2006/relationships/image" Target="../media/image288.png" /><Relationship Id="rId62" Type="http://schemas.openxmlformats.org/officeDocument/2006/relationships/image" Target="../media/image296.png" /><Relationship Id="rId70" Type="http://schemas.openxmlformats.org/officeDocument/2006/relationships/image" Target="../media/image304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246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jpg" /><Relationship Id="rId13" Type="http://schemas.openxmlformats.org/officeDocument/2006/relationships/image" Target="../media/image315.png" /><Relationship Id="rId18" Type="http://schemas.openxmlformats.org/officeDocument/2006/relationships/image" Target="../media/image319.png" /><Relationship Id="rId26" Type="http://schemas.openxmlformats.org/officeDocument/2006/relationships/image" Target="../media/image327.png" /><Relationship Id="rId3" Type="http://schemas.openxmlformats.org/officeDocument/2006/relationships/image" Target="../media/image309.png" /><Relationship Id="rId21" Type="http://schemas.openxmlformats.org/officeDocument/2006/relationships/image" Target="../media/image322.png" /><Relationship Id="rId7" Type="http://schemas.openxmlformats.org/officeDocument/2006/relationships/image" Target="../media/image311.jpg" /><Relationship Id="rId12" Type="http://schemas.openxmlformats.org/officeDocument/2006/relationships/image" Target="../media/image44.png" /><Relationship Id="rId17" Type="http://schemas.openxmlformats.org/officeDocument/2006/relationships/image" Target="../media/image318.png" /><Relationship Id="rId25" Type="http://schemas.openxmlformats.org/officeDocument/2006/relationships/image" Target="../media/image326.png" /><Relationship Id="rId2" Type="http://schemas.openxmlformats.org/officeDocument/2006/relationships/image" Target="../media/image308.png" /><Relationship Id="rId16" Type="http://schemas.openxmlformats.org/officeDocument/2006/relationships/image" Target="../media/image317.png" /><Relationship Id="rId20" Type="http://schemas.openxmlformats.org/officeDocument/2006/relationships/image" Target="../media/image321.png" /><Relationship Id="rId29" Type="http://schemas.openxmlformats.org/officeDocument/2006/relationships/image" Target="../media/image330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310.png" /><Relationship Id="rId11" Type="http://schemas.openxmlformats.org/officeDocument/2006/relationships/image" Target="../media/image45.png" /><Relationship Id="rId24" Type="http://schemas.openxmlformats.org/officeDocument/2006/relationships/image" Target="../media/image325.png" /><Relationship Id="rId5" Type="http://schemas.openxmlformats.org/officeDocument/2006/relationships/image" Target="../media/image245.png" /><Relationship Id="rId15" Type="http://schemas.openxmlformats.org/officeDocument/2006/relationships/image" Target="../media/image316.png" /><Relationship Id="rId23" Type="http://schemas.openxmlformats.org/officeDocument/2006/relationships/image" Target="../media/image324.png" /><Relationship Id="rId28" Type="http://schemas.openxmlformats.org/officeDocument/2006/relationships/image" Target="../media/image329.png" /><Relationship Id="rId10" Type="http://schemas.openxmlformats.org/officeDocument/2006/relationships/image" Target="../media/image314.png" /><Relationship Id="rId19" Type="http://schemas.openxmlformats.org/officeDocument/2006/relationships/image" Target="../media/image320.png" /><Relationship Id="rId4" Type="http://schemas.openxmlformats.org/officeDocument/2006/relationships/image" Target="../media/image250.png" /><Relationship Id="rId9" Type="http://schemas.openxmlformats.org/officeDocument/2006/relationships/image" Target="../media/image313.png" /><Relationship Id="rId14" Type="http://schemas.openxmlformats.org/officeDocument/2006/relationships/image" Target="../media/image69.png" /><Relationship Id="rId22" Type="http://schemas.openxmlformats.org/officeDocument/2006/relationships/image" Target="../media/image323.png" /><Relationship Id="rId27" Type="http://schemas.openxmlformats.org/officeDocument/2006/relationships/image" Target="../media/image328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3.png" /><Relationship Id="rId3" Type="http://schemas.openxmlformats.org/officeDocument/2006/relationships/image" Target="../media/image251.png" /><Relationship Id="rId7" Type="http://schemas.openxmlformats.org/officeDocument/2006/relationships/image" Target="../media/image243.png" /><Relationship Id="rId2" Type="http://schemas.openxmlformats.org/officeDocument/2006/relationships/image" Target="../media/image331.jp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244.png" /><Relationship Id="rId5" Type="http://schemas.openxmlformats.org/officeDocument/2006/relationships/image" Target="../media/image253.png" /><Relationship Id="rId4" Type="http://schemas.openxmlformats.org/officeDocument/2006/relationships/image" Target="../media/image332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 /><Relationship Id="rId13" Type="http://schemas.openxmlformats.org/officeDocument/2006/relationships/image" Target="../media/image342.png" /><Relationship Id="rId3" Type="http://schemas.openxmlformats.org/officeDocument/2006/relationships/image" Target="../media/image335.png" /><Relationship Id="rId7" Type="http://schemas.openxmlformats.org/officeDocument/2006/relationships/image" Target="../media/image257.png" /><Relationship Id="rId12" Type="http://schemas.openxmlformats.org/officeDocument/2006/relationships/image" Target="../media/image341.png" /><Relationship Id="rId17" Type="http://schemas.openxmlformats.org/officeDocument/2006/relationships/image" Target="../media/image346.png" /><Relationship Id="rId2" Type="http://schemas.openxmlformats.org/officeDocument/2006/relationships/image" Target="../media/image334.jpg" /><Relationship Id="rId16" Type="http://schemas.openxmlformats.org/officeDocument/2006/relationships/image" Target="../media/image345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336.png" /><Relationship Id="rId11" Type="http://schemas.openxmlformats.org/officeDocument/2006/relationships/image" Target="../media/image340.png" /><Relationship Id="rId5" Type="http://schemas.openxmlformats.org/officeDocument/2006/relationships/image" Target="../media/image243.png" /><Relationship Id="rId15" Type="http://schemas.openxmlformats.org/officeDocument/2006/relationships/image" Target="../media/image344.png" /><Relationship Id="rId10" Type="http://schemas.openxmlformats.org/officeDocument/2006/relationships/image" Target="../media/image339.png" /><Relationship Id="rId4" Type="http://schemas.openxmlformats.org/officeDocument/2006/relationships/image" Target="../media/image255.png" /><Relationship Id="rId9" Type="http://schemas.openxmlformats.org/officeDocument/2006/relationships/image" Target="../media/image338.png" /><Relationship Id="rId14" Type="http://schemas.openxmlformats.org/officeDocument/2006/relationships/image" Target="../media/image343.png" 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1.png" /><Relationship Id="rId117" Type="http://schemas.openxmlformats.org/officeDocument/2006/relationships/image" Target="../media/image437.png" /><Relationship Id="rId21" Type="http://schemas.openxmlformats.org/officeDocument/2006/relationships/image" Target="../media/image356.png" /><Relationship Id="rId42" Type="http://schemas.openxmlformats.org/officeDocument/2006/relationships/image" Target="../media/image373.png" /><Relationship Id="rId47" Type="http://schemas.openxmlformats.org/officeDocument/2006/relationships/image" Target="../media/image378.png" /><Relationship Id="rId63" Type="http://schemas.openxmlformats.org/officeDocument/2006/relationships/image" Target="../media/image390.png" /><Relationship Id="rId68" Type="http://schemas.openxmlformats.org/officeDocument/2006/relationships/image" Target="../media/image395.png" /><Relationship Id="rId84" Type="http://schemas.openxmlformats.org/officeDocument/2006/relationships/image" Target="../media/image409.png" /><Relationship Id="rId89" Type="http://schemas.openxmlformats.org/officeDocument/2006/relationships/image" Target="../media/image412.png" /><Relationship Id="rId112" Type="http://schemas.openxmlformats.org/officeDocument/2006/relationships/image" Target="../media/image433.png" /><Relationship Id="rId133" Type="http://schemas.openxmlformats.org/officeDocument/2006/relationships/image" Target="../media/image453.png" /><Relationship Id="rId138" Type="http://schemas.openxmlformats.org/officeDocument/2006/relationships/image" Target="../media/image161.png" /><Relationship Id="rId154" Type="http://schemas.openxmlformats.org/officeDocument/2006/relationships/image" Target="../media/image471.png" /><Relationship Id="rId159" Type="http://schemas.openxmlformats.org/officeDocument/2006/relationships/image" Target="../media/image219.png" /><Relationship Id="rId175" Type="http://schemas.openxmlformats.org/officeDocument/2006/relationships/image" Target="../media/image490.png" /><Relationship Id="rId170" Type="http://schemas.openxmlformats.org/officeDocument/2006/relationships/image" Target="../media/image485.png" /><Relationship Id="rId16" Type="http://schemas.openxmlformats.org/officeDocument/2006/relationships/image" Target="../media/image353.png" /><Relationship Id="rId107" Type="http://schemas.openxmlformats.org/officeDocument/2006/relationships/image" Target="../media/image428.png" /><Relationship Id="rId11" Type="http://schemas.openxmlformats.org/officeDocument/2006/relationships/image" Target="../media/image349.png" /><Relationship Id="rId32" Type="http://schemas.openxmlformats.org/officeDocument/2006/relationships/image" Target="../media/image364.png" /><Relationship Id="rId37" Type="http://schemas.openxmlformats.org/officeDocument/2006/relationships/image" Target="../media/image79.png" /><Relationship Id="rId53" Type="http://schemas.openxmlformats.org/officeDocument/2006/relationships/image" Target="../media/image383.png" /><Relationship Id="rId58" Type="http://schemas.openxmlformats.org/officeDocument/2006/relationships/image" Target="../media/image386.png" /><Relationship Id="rId74" Type="http://schemas.openxmlformats.org/officeDocument/2006/relationships/image" Target="../media/image401.png" /><Relationship Id="rId79" Type="http://schemas.openxmlformats.org/officeDocument/2006/relationships/image" Target="../media/image404.png" /><Relationship Id="rId102" Type="http://schemas.openxmlformats.org/officeDocument/2006/relationships/image" Target="../media/image424.png" /><Relationship Id="rId123" Type="http://schemas.openxmlformats.org/officeDocument/2006/relationships/image" Target="../media/image443.png" /><Relationship Id="rId128" Type="http://schemas.openxmlformats.org/officeDocument/2006/relationships/image" Target="../media/image448.png" /><Relationship Id="rId144" Type="http://schemas.openxmlformats.org/officeDocument/2006/relationships/image" Target="../media/image463.png" /><Relationship Id="rId149" Type="http://schemas.openxmlformats.org/officeDocument/2006/relationships/image" Target="../media/image468.png" /><Relationship Id="rId5" Type="http://schemas.openxmlformats.org/officeDocument/2006/relationships/image" Target="../media/image257.png" /><Relationship Id="rId90" Type="http://schemas.openxmlformats.org/officeDocument/2006/relationships/image" Target="../media/image413.png" /><Relationship Id="rId95" Type="http://schemas.openxmlformats.org/officeDocument/2006/relationships/image" Target="../media/image418.png" /><Relationship Id="rId160" Type="http://schemas.openxmlformats.org/officeDocument/2006/relationships/image" Target="../media/image476.png" /><Relationship Id="rId165" Type="http://schemas.openxmlformats.org/officeDocument/2006/relationships/image" Target="../media/image481.png" /><Relationship Id="rId181" Type="http://schemas.openxmlformats.org/officeDocument/2006/relationships/image" Target="../media/image496.png" /><Relationship Id="rId186" Type="http://schemas.openxmlformats.org/officeDocument/2006/relationships/image" Target="../media/image501.png" /><Relationship Id="rId22" Type="http://schemas.openxmlformats.org/officeDocument/2006/relationships/image" Target="../media/image357.png" /><Relationship Id="rId27" Type="http://schemas.openxmlformats.org/officeDocument/2006/relationships/image" Target="../media/image88.png" /><Relationship Id="rId43" Type="http://schemas.openxmlformats.org/officeDocument/2006/relationships/image" Target="../media/image374.png" /><Relationship Id="rId48" Type="http://schemas.openxmlformats.org/officeDocument/2006/relationships/image" Target="../media/image379.png" /><Relationship Id="rId64" Type="http://schemas.openxmlformats.org/officeDocument/2006/relationships/image" Target="../media/image391.png" /><Relationship Id="rId69" Type="http://schemas.openxmlformats.org/officeDocument/2006/relationships/image" Target="../media/image396.png" /><Relationship Id="rId113" Type="http://schemas.openxmlformats.org/officeDocument/2006/relationships/image" Target="../media/image434.png" /><Relationship Id="rId118" Type="http://schemas.openxmlformats.org/officeDocument/2006/relationships/image" Target="../media/image438.png" /><Relationship Id="rId134" Type="http://schemas.openxmlformats.org/officeDocument/2006/relationships/image" Target="../media/image454.png" /><Relationship Id="rId139" Type="http://schemas.openxmlformats.org/officeDocument/2006/relationships/image" Target="../media/image458.png" /><Relationship Id="rId80" Type="http://schemas.openxmlformats.org/officeDocument/2006/relationships/image" Target="../media/image405.png" /><Relationship Id="rId85" Type="http://schemas.openxmlformats.org/officeDocument/2006/relationships/image" Target="../media/image410.png" /><Relationship Id="rId150" Type="http://schemas.openxmlformats.org/officeDocument/2006/relationships/image" Target="../media/image217.png" /><Relationship Id="rId155" Type="http://schemas.openxmlformats.org/officeDocument/2006/relationships/image" Target="../media/image472.png" /><Relationship Id="rId171" Type="http://schemas.openxmlformats.org/officeDocument/2006/relationships/image" Target="../media/image486.png" /><Relationship Id="rId176" Type="http://schemas.openxmlformats.org/officeDocument/2006/relationships/image" Target="../media/image491.png" /><Relationship Id="rId12" Type="http://schemas.openxmlformats.org/officeDocument/2006/relationships/image" Target="../media/image245.png" /><Relationship Id="rId17" Type="http://schemas.openxmlformats.org/officeDocument/2006/relationships/image" Target="../media/image332.png" /><Relationship Id="rId33" Type="http://schemas.openxmlformats.org/officeDocument/2006/relationships/image" Target="../media/image365.png" /><Relationship Id="rId38" Type="http://schemas.openxmlformats.org/officeDocument/2006/relationships/image" Target="../media/image369.png" /><Relationship Id="rId59" Type="http://schemas.openxmlformats.org/officeDocument/2006/relationships/image" Target="../media/image387.png" /><Relationship Id="rId103" Type="http://schemas.openxmlformats.org/officeDocument/2006/relationships/image" Target="../media/image425.png" /><Relationship Id="rId108" Type="http://schemas.openxmlformats.org/officeDocument/2006/relationships/image" Target="../media/image429.png" /><Relationship Id="rId124" Type="http://schemas.openxmlformats.org/officeDocument/2006/relationships/image" Target="../media/image444.png" /><Relationship Id="rId129" Type="http://schemas.openxmlformats.org/officeDocument/2006/relationships/image" Target="../media/image449.png" /><Relationship Id="rId54" Type="http://schemas.openxmlformats.org/officeDocument/2006/relationships/image" Target="../media/image384.png" /><Relationship Id="rId70" Type="http://schemas.openxmlformats.org/officeDocument/2006/relationships/image" Target="../media/image397.png" /><Relationship Id="rId75" Type="http://schemas.openxmlformats.org/officeDocument/2006/relationships/image" Target="../media/image178.png" /><Relationship Id="rId91" Type="http://schemas.openxmlformats.org/officeDocument/2006/relationships/image" Target="../media/image414.png" /><Relationship Id="rId96" Type="http://schemas.openxmlformats.org/officeDocument/2006/relationships/image" Target="../media/image419.png" /><Relationship Id="rId140" Type="http://schemas.openxmlformats.org/officeDocument/2006/relationships/image" Target="../media/image459.png" /><Relationship Id="rId145" Type="http://schemas.openxmlformats.org/officeDocument/2006/relationships/image" Target="../media/image464.png" /><Relationship Id="rId161" Type="http://schemas.openxmlformats.org/officeDocument/2006/relationships/image" Target="../media/image477.png" /><Relationship Id="rId166" Type="http://schemas.openxmlformats.org/officeDocument/2006/relationships/image" Target="../media/image482.png" /><Relationship Id="rId182" Type="http://schemas.openxmlformats.org/officeDocument/2006/relationships/image" Target="../media/image497.png" /><Relationship Id="rId187" Type="http://schemas.openxmlformats.org/officeDocument/2006/relationships/image" Target="../media/image502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243.png" /><Relationship Id="rId23" Type="http://schemas.openxmlformats.org/officeDocument/2006/relationships/image" Target="../media/image358.png" /><Relationship Id="rId28" Type="http://schemas.openxmlformats.org/officeDocument/2006/relationships/image" Target="../media/image215.png" /><Relationship Id="rId49" Type="http://schemas.openxmlformats.org/officeDocument/2006/relationships/image" Target="../media/image380.png" /><Relationship Id="rId114" Type="http://schemas.openxmlformats.org/officeDocument/2006/relationships/image" Target="../media/image225.png" /><Relationship Id="rId119" Type="http://schemas.openxmlformats.org/officeDocument/2006/relationships/image" Target="../media/image439.png" /><Relationship Id="rId44" Type="http://schemas.openxmlformats.org/officeDocument/2006/relationships/image" Target="../media/image375.png" /><Relationship Id="rId60" Type="http://schemas.openxmlformats.org/officeDocument/2006/relationships/image" Target="../media/image388.png" /><Relationship Id="rId65" Type="http://schemas.openxmlformats.org/officeDocument/2006/relationships/image" Target="../media/image392.png" /><Relationship Id="rId81" Type="http://schemas.openxmlformats.org/officeDocument/2006/relationships/image" Target="../media/image406.png" /><Relationship Id="rId86" Type="http://schemas.openxmlformats.org/officeDocument/2006/relationships/image" Target="../media/image278.png" /><Relationship Id="rId130" Type="http://schemas.openxmlformats.org/officeDocument/2006/relationships/image" Target="../media/image450.png" /><Relationship Id="rId135" Type="http://schemas.openxmlformats.org/officeDocument/2006/relationships/image" Target="../media/image455.png" /><Relationship Id="rId151" Type="http://schemas.openxmlformats.org/officeDocument/2006/relationships/image" Target="../media/image469.png" /><Relationship Id="rId156" Type="http://schemas.openxmlformats.org/officeDocument/2006/relationships/image" Target="../media/image473.png" /><Relationship Id="rId177" Type="http://schemas.openxmlformats.org/officeDocument/2006/relationships/image" Target="../media/image492.png" /><Relationship Id="rId172" Type="http://schemas.openxmlformats.org/officeDocument/2006/relationships/image" Target="../media/image487.png" /><Relationship Id="rId13" Type="http://schemas.openxmlformats.org/officeDocument/2006/relationships/image" Target="../media/image350.png" /><Relationship Id="rId18" Type="http://schemas.openxmlformats.org/officeDocument/2006/relationships/image" Target="../media/image354.png" /><Relationship Id="rId39" Type="http://schemas.openxmlformats.org/officeDocument/2006/relationships/image" Target="../media/image370.png" /><Relationship Id="rId109" Type="http://schemas.openxmlformats.org/officeDocument/2006/relationships/image" Target="../media/image430.png" /><Relationship Id="rId34" Type="http://schemas.openxmlformats.org/officeDocument/2006/relationships/image" Target="../media/image366.png" /><Relationship Id="rId50" Type="http://schemas.openxmlformats.org/officeDocument/2006/relationships/image" Target="../media/image164.png" /><Relationship Id="rId55" Type="http://schemas.openxmlformats.org/officeDocument/2006/relationships/image" Target="../media/image281.png" /><Relationship Id="rId76" Type="http://schemas.openxmlformats.org/officeDocument/2006/relationships/image" Target="../media/image402.png" /><Relationship Id="rId97" Type="http://schemas.openxmlformats.org/officeDocument/2006/relationships/image" Target="../media/image420.png" /><Relationship Id="rId104" Type="http://schemas.openxmlformats.org/officeDocument/2006/relationships/image" Target="../media/image426.png" /><Relationship Id="rId120" Type="http://schemas.openxmlformats.org/officeDocument/2006/relationships/image" Target="../media/image440.png" /><Relationship Id="rId125" Type="http://schemas.openxmlformats.org/officeDocument/2006/relationships/image" Target="../media/image445.png" /><Relationship Id="rId141" Type="http://schemas.openxmlformats.org/officeDocument/2006/relationships/image" Target="../media/image460.png" /><Relationship Id="rId146" Type="http://schemas.openxmlformats.org/officeDocument/2006/relationships/image" Target="../media/image465.png" /><Relationship Id="rId167" Type="http://schemas.openxmlformats.org/officeDocument/2006/relationships/image" Target="../media/image483.png" /><Relationship Id="rId188" Type="http://schemas.openxmlformats.org/officeDocument/2006/relationships/image" Target="../media/image503.png" /><Relationship Id="rId7" Type="http://schemas.openxmlformats.org/officeDocument/2006/relationships/image" Target="../media/image254.png" /><Relationship Id="rId71" Type="http://schemas.openxmlformats.org/officeDocument/2006/relationships/image" Target="../media/image398.png" /><Relationship Id="rId92" Type="http://schemas.openxmlformats.org/officeDocument/2006/relationships/image" Target="../media/image415.png" /><Relationship Id="rId162" Type="http://schemas.openxmlformats.org/officeDocument/2006/relationships/image" Target="../media/image478.png" /><Relationship Id="rId183" Type="http://schemas.openxmlformats.org/officeDocument/2006/relationships/image" Target="../media/image498.png" /><Relationship Id="rId2" Type="http://schemas.openxmlformats.org/officeDocument/2006/relationships/image" Target="../media/image347.png" /><Relationship Id="rId29" Type="http://schemas.openxmlformats.org/officeDocument/2006/relationships/image" Target="../media/image362.png" /><Relationship Id="rId24" Type="http://schemas.openxmlformats.org/officeDocument/2006/relationships/image" Target="../media/image359.png" /><Relationship Id="rId40" Type="http://schemas.openxmlformats.org/officeDocument/2006/relationships/image" Target="../media/image371.png" /><Relationship Id="rId45" Type="http://schemas.openxmlformats.org/officeDocument/2006/relationships/image" Target="../media/image376.png" /><Relationship Id="rId66" Type="http://schemas.openxmlformats.org/officeDocument/2006/relationships/image" Target="../media/image393.png" /><Relationship Id="rId87" Type="http://schemas.openxmlformats.org/officeDocument/2006/relationships/image" Target="../media/image171.png" /><Relationship Id="rId110" Type="http://schemas.openxmlformats.org/officeDocument/2006/relationships/image" Target="../media/image431.png" /><Relationship Id="rId115" Type="http://schemas.openxmlformats.org/officeDocument/2006/relationships/image" Target="../media/image435.png" /><Relationship Id="rId131" Type="http://schemas.openxmlformats.org/officeDocument/2006/relationships/image" Target="../media/image451.png" /><Relationship Id="rId136" Type="http://schemas.openxmlformats.org/officeDocument/2006/relationships/image" Target="../media/image456.png" /><Relationship Id="rId157" Type="http://schemas.openxmlformats.org/officeDocument/2006/relationships/image" Target="../media/image474.png" /><Relationship Id="rId178" Type="http://schemas.openxmlformats.org/officeDocument/2006/relationships/image" Target="../media/image493.png" /><Relationship Id="rId61" Type="http://schemas.openxmlformats.org/officeDocument/2006/relationships/image" Target="../media/image136.png" /><Relationship Id="rId82" Type="http://schemas.openxmlformats.org/officeDocument/2006/relationships/image" Target="../media/image407.png" /><Relationship Id="rId152" Type="http://schemas.openxmlformats.org/officeDocument/2006/relationships/image" Target="../media/image470.png" /><Relationship Id="rId173" Type="http://schemas.openxmlformats.org/officeDocument/2006/relationships/image" Target="../media/image488.png" /><Relationship Id="rId19" Type="http://schemas.openxmlformats.org/officeDocument/2006/relationships/image" Target="../media/image249.png" /><Relationship Id="rId14" Type="http://schemas.openxmlformats.org/officeDocument/2006/relationships/image" Target="../media/image351.png" /><Relationship Id="rId30" Type="http://schemas.openxmlformats.org/officeDocument/2006/relationships/image" Target="../media/image363.png" /><Relationship Id="rId35" Type="http://schemas.openxmlformats.org/officeDocument/2006/relationships/image" Target="../media/image367.png" /><Relationship Id="rId56" Type="http://schemas.openxmlformats.org/officeDocument/2006/relationships/image" Target="../media/image82.png" /><Relationship Id="rId77" Type="http://schemas.openxmlformats.org/officeDocument/2006/relationships/image" Target="../media/image403.png" /><Relationship Id="rId100" Type="http://schemas.openxmlformats.org/officeDocument/2006/relationships/image" Target="../media/image133.png" /><Relationship Id="rId105" Type="http://schemas.openxmlformats.org/officeDocument/2006/relationships/image" Target="../media/image159.png" /><Relationship Id="rId126" Type="http://schemas.openxmlformats.org/officeDocument/2006/relationships/image" Target="../media/image446.png" /><Relationship Id="rId147" Type="http://schemas.openxmlformats.org/officeDocument/2006/relationships/image" Target="../media/image466.png" /><Relationship Id="rId168" Type="http://schemas.openxmlformats.org/officeDocument/2006/relationships/image" Target="../media/image484.png" /><Relationship Id="rId8" Type="http://schemas.openxmlformats.org/officeDocument/2006/relationships/image" Target="../media/image255.png" /><Relationship Id="rId51" Type="http://schemas.openxmlformats.org/officeDocument/2006/relationships/image" Target="../media/image381.png" /><Relationship Id="rId72" Type="http://schemas.openxmlformats.org/officeDocument/2006/relationships/image" Target="../media/image399.png" /><Relationship Id="rId93" Type="http://schemas.openxmlformats.org/officeDocument/2006/relationships/image" Target="../media/image416.png" /><Relationship Id="rId98" Type="http://schemas.openxmlformats.org/officeDocument/2006/relationships/image" Target="../media/image421.png" /><Relationship Id="rId121" Type="http://schemas.openxmlformats.org/officeDocument/2006/relationships/image" Target="../media/image441.png" /><Relationship Id="rId142" Type="http://schemas.openxmlformats.org/officeDocument/2006/relationships/image" Target="../media/image461.png" /><Relationship Id="rId163" Type="http://schemas.openxmlformats.org/officeDocument/2006/relationships/image" Target="../media/image479.png" /><Relationship Id="rId184" Type="http://schemas.openxmlformats.org/officeDocument/2006/relationships/image" Target="../media/image499.png" /><Relationship Id="rId189" Type="http://schemas.openxmlformats.org/officeDocument/2006/relationships/image" Target="../media/image504.png" /><Relationship Id="rId3" Type="http://schemas.openxmlformats.org/officeDocument/2006/relationships/image" Target="../media/image309.png" /><Relationship Id="rId25" Type="http://schemas.openxmlformats.org/officeDocument/2006/relationships/image" Target="../media/image360.png" /><Relationship Id="rId46" Type="http://schemas.openxmlformats.org/officeDocument/2006/relationships/image" Target="../media/image377.png" /><Relationship Id="rId67" Type="http://schemas.openxmlformats.org/officeDocument/2006/relationships/image" Target="../media/image394.png" /><Relationship Id="rId116" Type="http://schemas.openxmlformats.org/officeDocument/2006/relationships/image" Target="../media/image436.png" /><Relationship Id="rId137" Type="http://schemas.openxmlformats.org/officeDocument/2006/relationships/image" Target="../media/image457.png" /><Relationship Id="rId158" Type="http://schemas.openxmlformats.org/officeDocument/2006/relationships/image" Target="../media/image475.png" /><Relationship Id="rId20" Type="http://schemas.openxmlformats.org/officeDocument/2006/relationships/image" Target="../media/image355.png" /><Relationship Id="rId41" Type="http://schemas.openxmlformats.org/officeDocument/2006/relationships/image" Target="../media/image372.png" /><Relationship Id="rId62" Type="http://schemas.openxmlformats.org/officeDocument/2006/relationships/image" Target="../media/image389.png" /><Relationship Id="rId83" Type="http://schemas.openxmlformats.org/officeDocument/2006/relationships/image" Target="../media/image408.png" /><Relationship Id="rId88" Type="http://schemas.openxmlformats.org/officeDocument/2006/relationships/image" Target="../media/image411.png" /><Relationship Id="rId111" Type="http://schemas.openxmlformats.org/officeDocument/2006/relationships/image" Target="../media/image432.png" /><Relationship Id="rId132" Type="http://schemas.openxmlformats.org/officeDocument/2006/relationships/image" Target="../media/image452.png" /><Relationship Id="rId153" Type="http://schemas.openxmlformats.org/officeDocument/2006/relationships/image" Target="../media/image131.png" /><Relationship Id="rId174" Type="http://schemas.openxmlformats.org/officeDocument/2006/relationships/image" Target="../media/image489.png" /><Relationship Id="rId179" Type="http://schemas.openxmlformats.org/officeDocument/2006/relationships/image" Target="../media/image494.png" /><Relationship Id="rId15" Type="http://schemas.openxmlformats.org/officeDocument/2006/relationships/image" Target="../media/image352.png" /><Relationship Id="rId36" Type="http://schemas.openxmlformats.org/officeDocument/2006/relationships/image" Target="../media/image368.png" /><Relationship Id="rId57" Type="http://schemas.openxmlformats.org/officeDocument/2006/relationships/image" Target="../media/image385.png" /><Relationship Id="rId106" Type="http://schemas.openxmlformats.org/officeDocument/2006/relationships/image" Target="../media/image427.png" /><Relationship Id="rId127" Type="http://schemas.openxmlformats.org/officeDocument/2006/relationships/image" Target="../media/image447.png" /><Relationship Id="rId10" Type="http://schemas.openxmlformats.org/officeDocument/2006/relationships/image" Target="../media/image253.png" /><Relationship Id="rId31" Type="http://schemas.openxmlformats.org/officeDocument/2006/relationships/image" Target="../media/image89.png" /><Relationship Id="rId52" Type="http://schemas.openxmlformats.org/officeDocument/2006/relationships/image" Target="../media/image382.png" /><Relationship Id="rId73" Type="http://schemas.openxmlformats.org/officeDocument/2006/relationships/image" Target="../media/image400.png" /><Relationship Id="rId78" Type="http://schemas.openxmlformats.org/officeDocument/2006/relationships/image" Target="../media/image236.png" /><Relationship Id="rId94" Type="http://schemas.openxmlformats.org/officeDocument/2006/relationships/image" Target="../media/image417.png" /><Relationship Id="rId99" Type="http://schemas.openxmlformats.org/officeDocument/2006/relationships/image" Target="../media/image422.png" /><Relationship Id="rId101" Type="http://schemas.openxmlformats.org/officeDocument/2006/relationships/image" Target="../media/image423.png" /><Relationship Id="rId122" Type="http://schemas.openxmlformats.org/officeDocument/2006/relationships/image" Target="../media/image442.png" /><Relationship Id="rId143" Type="http://schemas.openxmlformats.org/officeDocument/2006/relationships/image" Target="../media/image462.png" /><Relationship Id="rId148" Type="http://schemas.openxmlformats.org/officeDocument/2006/relationships/image" Target="../media/image467.png" /><Relationship Id="rId164" Type="http://schemas.openxmlformats.org/officeDocument/2006/relationships/image" Target="../media/image480.png" /><Relationship Id="rId169" Type="http://schemas.openxmlformats.org/officeDocument/2006/relationships/image" Target="../media/image182.png" /><Relationship Id="rId185" Type="http://schemas.openxmlformats.org/officeDocument/2006/relationships/image" Target="../media/image500.png" /><Relationship Id="rId4" Type="http://schemas.openxmlformats.org/officeDocument/2006/relationships/image" Target="../media/image252.png" /><Relationship Id="rId9" Type="http://schemas.openxmlformats.org/officeDocument/2006/relationships/image" Target="../media/image348.png" /><Relationship Id="rId180" Type="http://schemas.openxmlformats.org/officeDocument/2006/relationships/image" Target="../media/image495.png" 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4.png" /><Relationship Id="rId117" Type="http://schemas.openxmlformats.org/officeDocument/2006/relationships/image" Target="../media/image576.png" /><Relationship Id="rId21" Type="http://schemas.openxmlformats.org/officeDocument/2006/relationships/image" Target="../media/image506.png" /><Relationship Id="rId42" Type="http://schemas.openxmlformats.org/officeDocument/2006/relationships/image" Target="../media/image520.png" /><Relationship Id="rId47" Type="http://schemas.openxmlformats.org/officeDocument/2006/relationships/image" Target="../media/image442.png" /><Relationship Id="rId63" Type="http://schemas.openxmlformats.org/officeDocument/2006/relationships/image" Target="../media/image176.png" /><Relationship Id="rId68" Type="http://schemas.openxmlformats.org/officeDocument/2006/relationships/image" Target="../media/image128.png" /><Relationship Id="rId84" Type="http://schemas.openxmlformats.org/officeDocument/2006/relationships/image" Target="../media/image546.png" /><Relationship Id="rId89" Type="http://schemas.openxmlformats.org/officeDocument/2006/relationships/image" Target="../media/image550.png" /><Relationship Id="rId112" Type="http://schemas.openxmlformats.org/officeDocument/2006/relationships/image" Target="../media/image571.png" /><Relationship Id="rId133" Type="http://schemas.openxmlformats.org/officeDocument/2006/relationships/image" Target="../media/image591.png" /><Relationship Id="rId138" Type="http://schemas.openxmlformats.org/officeDocument/2006/relationships/image" Target="../media/image596.png" /><Relationship Id="rId16" Type="http://schemas.openxmlformats.org/officeDocument/2006/relationships/image" Target="../media/image352.png" /><Relationship Id="rId107" Type="http://schemas.openxmlformats.org/officeDocument/2006/relationships/image" Target="../media/image566.png" /><Relationship Id="rId11" Type="http://schemas.openxmlformats.org/officeDocument/2006/relationships/image" Target="../media/image253.png" /><Relationship Id="rId32" Type="http://schemas.openxmlformats.org/officeDocument/2006/relationships/image" Target="../media/image512.png" /><Relationship Id="rId37" Type="http://schemas.openxmlformats.org/officeDocument/2006/relationships/image" Target="../media/image515.png" /><Relationship Id="rId53" Type="http://schemas.openxmlformats.org/officeDocument/2006/relationships/image" Target="../media/image398.png" /><Relationship Id="rId58" Type="http://schemas.openxmlformats.org/officeDocument/2006/relationships/image" Target="../media/image529.png" /><Relationship Id="rId74" Type="http://schemas.openxmlformats.org/officeDocument/2006/relationships/image" Target="../media/image537.png" /><Relationship Id="rId79" Type="http://schemas.openxmlformats.org/officeDocument/2006/relationships/image" Target="../media/image89.png" /><Relationship Id="rId102" Type="http://schemas.openxmlformats.org/officeDocument/2006/relationships/image" Target="../media/image562.png" /><Relationship Id="rId123" Type="http://schemas.openxmlformats.org/officeDocument/2006/relationships/image" Target="../media/image582.png" /><Relationship Id="rId128" Type="http://schemas.openxmlformats.org/officeDocument/2006/relationships/image" Target="../media/image587.png" /><Relationship Id="rId144" Type="http://schemas.openxmlformats.org/officeDocument/2006/relationships/image" Target="../media/image396.png" /><Relationship Id="rId149" Type="http://schemas.openxmlformats.org/officeDocument/2006/relationships/image" Target="../media/image606.png" /><Relationship Id="rId5" Type="http://schemas.openxmlformats.org/officeDocument/2006/relationships/image" Target="../media/image252.png" /><Relationship Id="rId90" Type="http://schemas.openxmlformats.org/officeDocument/2006/relationships/image" Target="../media/image551.png" /><Relationship Id="rId95" Type="http://schemas.openxmlformats.org/officeDocument/2006/relationships/image" Target="../media/image556.png" /><Relationship Id="rId22" Type="http://schemas.openxmlformats.org/officeDocument/2006/relationships/image" Target="../media/image507.png" /><Relationship Id="rId27" Type="http://schemas.openxmlformats.org/officeDocument/2006/relationships/image" Target="../media/image508.png" /><Relationship Id="rId43" Type="http://schemas.openxmlformats.org/officeDocument/2006/relationships/image" Target="../media/image521.png" /><Relationship Id="rId48" Type="http://schemas.openxmlformats.org/officeDocument/2006/relationships/image" Target="../media/image524.png" /><Relationship Id="rId64" Type="http://schemas.openxmlformats.org/officeDocument/2006/relationships/image" Target="../media/image533.png" /><Relationship Id="rId69" Type="http://schemas.openxmlformats.org/officeDocument/2006/relationships/image" Target="../media/image88.png" /><Relationship Id="rId113" Type="http://schemas.openxmlformats.org/officeDocument/2006/relationships/image" Target="../media/image572.png" /><Relationship Id="rId118" Type="http://schemas.openxmlformats.org/officeDocument/2006/relationships/image" Target="../media/image577.png" /><Relationship Id="rId134" Type="http://schemas.openxmlformats.org/officeDocument/2006/relationships/image" Target="../media/image592.png" /><Relationship Id="rId139" Type="http://schemas.openxmlformats.org/officeDocument/2006/relationships/image" Target="../media/image597.png" /><Relationship Id="rId80" Type="http://schemas.openxmlformats.org/officeDocument/2006/relationships/image" Target="../media/image542.png" /><Relationship Id="rId85" Type="http://schemas.openxmlformats.org/officeDocument/2006/relationships/image" Target="../media/image547.png" /><Relationship Id="rId150" Type="http://schemas.openxmlformats.org/officeDocument/2006/relationships/image" Target="../media/image607.png" /><Relationship Id="rId12" Type="http://schemas.openxmlformats.org/officeDocument/2006/relationships/image" Target="../media/image349.png" /><Relationship Id="rId17" Type="http://schemas.openxmlformats.org/officeDocument/2006/relationships/image" Target="../media/image353.png" /><Relationship Id="rId25" Type="http://schemas.openxmlformats.org/officeDocument/2006/relationships/image" Target="../media/image159.png" /><Relationship Id="rId33" Type="http://schemas.openxmlformats.org/officeDocument/2006/relationships/image" Target="../media/image410.png" /><Relationship Id="rId38" Type="http://schemas.openxmlformats.org/officeDocument/2006/relationships/image" Target="../media/image516.png" /><Relationship Id="rId46" Type="http://schemas.openxmlformats.org/officeDocument/2006/relationships/image" Target="../media/image219.png" /><Relationship Id="rId59" Type="http://schemas.openxmlformats.org/officeDocument/2006/relationships/image" Target="../media/image236.png" /><Relationship Id="rId67" Type="http://schemas.openxmlformats.org/officeDocument/2006/relationships/image" Target="../media/image536.png" /><Relationship Id="rId103" Type="http://schemas.openxmlformats.org/officeDocument/2006/relationships/image" Target="../media/image563.png" /><Relationship Id="rId108" Type="http://schemas.openxmlformats.org/officeDocument/2006/relationships/image" Target="../media/image567.png" /><Relationship Id="rId116" Type="http://schemas.openxmlformats.org/officeDocument/2006/relationships/image" Target="../media/image575.png" /><Relationship Id="rId124" Type="http://schemas.openxmlformats.org/officeDocument/2006/relationships/image" Target="../media/image583.png" /><Relationship Id="rId129" Type="http://schemas.openxmlformats.org/officeDocument/2006/relationships/image" Target="../media/image198.png" /><Relationship Id="rId137" Type="http://schemas.openxmlformats.org/officeDocument/2006/relationships/image" Target="../media/image595.png" /><Relationship Id="rId20" Type="http://schemas.openxmlformats.org/officeDocument/2006/relationships/image" Target="../media/image249.png" /><Relationship Id="rId41" Type="http://schemas.openxmlformats.org/officeDocument/2006/relationships/image" Target="../media/image519.png" /><Relationship Id="rId54" Type="http://schemas.openxmlformats.org/officeDocument/2006/relationships/image" Target="../media/image527.png" /><Relationship Id="rId62" Type="http://schemas.openxmlformats.org/officeDocument/2006/relationships/image" Target="../media/image532.png" /><Relationship Id="rId70" Type="http://schemas.openxmlformats.org/officeDocument/2006/relationships/image" Target="../media/image133.png" /><Relationship Id="rId75" Type="http://schemas.openxmlformats.org/officeDocument/2006/relationships/image" Target="../media/image538.png" /><Relationship Id="rId83" Type="http://schemas.openxmlformats.org/officeDocument/2006/relationships/image" Target="../media/image545.png" /><Relationship Id="rId88" Type="http://schemas.openxmlformats.org/officeDocument/2006/relationships/image" Target="../media/image549.png" /><Relationship Id="rId91" Type="http://schemas.openxmlformats.org/officeDocument/2006/relationships/image" Target="../media/image552.png" /><Relationship Id="rId96" Type="http://schemas.openxmlformats.org/officeDocument/2006/relationships/image" Target="../media/image557.png" /><Relationship Id="rId111" Type="http://schemas.openxmlformats.org/officeDocument/2006/relationships/image" Target="../media/image570.png" /><Relationship Id="rId132" Type="http://schemas.openxmlformats.org/officeDocument/2006/relationships/image" Target="../media/image590.png" /><Relationship Id="rId140" Type="http://schemas.openxmlformats.org/officeDocument/2006/relationships/image" Target="../media/image598.png" /><Relationship Id="rId145" Type="http://schemas.openxmlformats.org/officeDocument/2006/relationships/image" Target="../media/image602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257.png" /><Relationship Id="rId15" Type="http://schemas.openxmlformats.org/officeDocument/2006/relationships/image" Target="../media/image351.png" /><Relationship Id="rId23" Type="http://schemas.openxmlformats.org/officeDocument/2006/relationships/image" Target="../media/image167.png" /><Relationship Id="rId28" Type="http://schemas.openxmlformats.org/officeDocument/2006/relationships/image" Target="../media/image433.png" /><Relationship Id="rId36" Type="http://schemas.openxmlformats.org/officeDocument/2006/relationships/image" Target="../media/image82.png" /><Relationship Id="rId49" Type="http://schemas.openxmlformats.org/officeDocument/2006/relationships/image" Target="../media/image272.png" /><Relationship Id="rId57" Type="http://schemas.openxmlformats.org/officeDocument/2006/relationships/image" Target="../media/image363.png" /><Relationship Id="rId106" Type="http://schemas.openxmlformats.org/officeDocument/2006/relationships/image" Target="../media/image565.png" /><Relationship Id="rId114" Type="http://schemas.openxmlformats.org/officeDocument/2006/relationships/image" Target="../media/image573.png" /><Relationship Id="rId119" Type="http://schemas.openxmlformats.org/officeDocument/2006/relationships/image" Target="../media/image578.png" /><Relationship Id="rId127" Type="http://schemas.openxmlformats.org/officeDocument/2006/relationships/image" Target="../media/image586.png" /><Relationship Id="rId10" Type="http://schemas.openxmlformats.org/officeDocument/2006/relationships/image" Target="../media/image348.png" /><Relationship Id="rId31" Type="http://schemas.openxmlformats.org/officeDocument/2006/relationships/image" Target="../media/image511.png" /><Relationship Id="rId44" Type="http://schemas.openxmlformats.org/officeDocument/2006/relationships/image" Target="../media/image522.png" /><Relationship Id="rId52" Type="http://schemas.openxmlformats.org/officeDocument/2006/relationships/image" Target="../media/image182.png" /><Relationship Id="rId60" Type="http://schemas.openxmlformats.org/officeDocument/2006/relationships/image" Target="../media/image530.png" /><Relationship Id="rId65" Type="http://schemas.openxmlformats.org/officeDocument/2006/relationships/image" Target="../media/image534.png" /><Relationship Id="rId73" Type="http://schemas.openxmlformats.org/officeDocument/2006/relationships/image" Target="../media/image136.png" /><Relationship Id="rId78" Type="http://schemas.openxmlformats.org/officeDocument/2006/relationships/image" Target="../media/image541.png" /><Relationship Id="rId81" Type="http://schemas.openxmlformats.org/officeDocument/2006/relationships/image" Target="../media/image543.png" /><Relationship Id="rId86" Type="http://schemas.openxmlformats.org/officeDocument/2006/relationships/image" Target="../media/image231.png" /><Relationship Id="rId94" Type="http://schemas.openxmlformats.org/officeDocument/2006/relationships/image" Target="../media/image555.png" /><Relationship Id="rId99" Type="http://schemas.openxmlformats.org/officeDocument/2006/relationships/image" Target="../media/image560.png" /><Relationship Id="rId101" Type="http://schemas.openxmlformats.org/officeDocument/2006/relationships/image" Target="../media/image561.png" /><Relationship Id="rId122" Type="http://schemas.openxmlformats.org/officeDocument/2006/relationships/image" Target="../media/image581.png" /><Relationship Id="rId130" Type="http://schemas.openxmlformats.org/officeDocument/2006/relationships/image" Target="../media/image588.png" /><Relationship Id="rId135" Type="http://schemas.openxmlformats.org/officeDocument/2006/relationships/image" Target="../media/image593.png" /><Relationship Id="rId143" Type="http://schemas.openxmlformats.org/officeDocument/2006/relationships/image" Target="../media/image601.png" /><Relationship Id="rId148" Type="http://schemas.openxmlformats.org/officeDocument/2006/relationships/image" Target="../media/image605.png" /><Relationship Id="rId151" Type="http://schemas.openxmlformats.org/officeDocument/2006/relationships/image" Target="../media/image608.png" /><Relationship Id="rId4" Type="http://schemas.openxmlformats.org/officeDocument/2006/relationships/image" Target="../media/image309.png" /><Relationship Id="rId9" Type="http://schemas.openxmlformats.org/officeDocument/2006/relationships/image" Target="../media/image255.png" /><Relationship Id="rId13" Type="http://schemas.openxmlformats.org/officeDocument/2006/relationships/image" Target="../media/image245.png" /><Relationship Id="rId18" Type="http://schemas.openxmlformats.org/officeDocument/2006/relationships/image" Target="../media/image332.png" /><Relationship Id="rId39" Type="http://schemas.openxmlformats.org/officeDocument/2006/relationships/image" Target="../media/image517.png" /><Relationship Id="rId109" Type="http://schemas.openxmlformats.org/officeDocument/2006/relationships/image" Target="../media/image568.png" /><Relationship Id="rId34" Type="http://schemas.openxmlformats.org/officeDocument/2006/relationships/image" Target="../media/image513.png" /><Relationship Id="rId50" Type="http://schemas.openxmlformats.org/officeDocument/2006/relationships/image" Target="../media/image525.png" /><Relationship Id="rId55" Type="http://schemas.openxmlformats.org/officeDocument/2006/relationships/image" Target="../media/image528.png" /><Relationship Id="rId76" Type="http://schemas.openxmlformats.org/officeDocument/2006/relationships/image" Target="../media/image539.png" /><Relationship Id="rId97" Type="http://schemas.openxmlformats.org/officeDocument/2006/relationships/image" Target="../media/image558.png" /><Relationship Id="rId104" Type="http://schemas.openxmlformats.org/officeDocument/2006/relationships/image" Target="../media/image564.png" /><Relationship Id="rId120" Type="http://schemas.openxmlformats.org/officeDocument/2006/relationships/image" Target="../media/image579.png" /><Relationship Id="rId125" Type="http://schemas.openxmlformats.org/officeDocument/2006/relationships/image" Target="../media/image584.png" /><Relationship Id="rId141" Type="http://schemas.openxmlformats.org/officeDocument/2006/relationships/image" Target="../media/image599.png" /><Relationship Id="rId146" Type="http://schemas.openxmlformats.org/officeDocument/2006/relationships/image" Target="../media/image603.png" /><Relationship Id="rId7" Type="http://schemas.openxmlformats.org/officeDocument/2006/relationships/image" Target="../media/image254.png" /><Relationship Id="rId71" Type="http://schemas.openxmlformats.org/officeDocument/2006/relationships/image" Target="../media/image134.png" /><Relationship Id="rId92" Type="http://schemas.openxmlformats.org/officeDocument/2006/relationships/image" Target="../media/image553.png" /><Relationship Id="rId2" Type="http://schemas.openxmlformats.org/officeDocument/2006/relationships/image" Target="../media/image505.jpg" /><Relationship Id="rId29" Type="http://schemas.openxmlformats.org/officeDocument/2006/relationships/image" Target="../media/image509.png" /><Relationship Id="rId24" Type="http://schemas.openxmlformats.org/officeDocument/2006/relationships/image" Target="../media/image79.png" /><Relationship Id="rId40" Type="http://schemas.openxmlformats.org/officeDocument/2006/relationships/image" Target="../media/image518.png" /><Relationship Id="rId45" Type="http://schemas.openxmlformats.org/officeDocument/2006/relationships/image" Target="../media/image523.png" /><Relationship Id="rId66" Type="http://schemas.openxmlformats.org/officeDocument/2006/relationships/image" Target="../media/image535.png" /><Relationship Id="rId87" Type="http://schemas.openxmlformats.org/officeDocument/2006/relationships/image" Target="../media/image548.png" /><Relationship Id="rId110" Type="http://schemas.openxmlformats.org/officeDocument/2006/relationships/image" Target="../media/image569.png" /><Relationship Id="rId115" Type="http://schemas.openxmlformats.org/officeDocument/2006/relationships/image" Target="../media/image574.png" /><Relationship Id="rId131" Type="http://schemas.openxmlformats.org/officeDocument/2006/relationships/image" Target="../media/image589.png" /><Relationship Id="rId136" Type="http://schemas.openxmlformats.org/officeDocument/2006/relationships/image" Target="../media/image594.png" /><Relationship Id="rId61" Type="http://schemas.openxmlformats.org/officeDocument/2006/relationships/image" Target="../media/image531.png" /><Relationship Id="rId82" Type="http://schemas.openxmlformats.org/officeDocument/2006/relationships/image" Target="../media/image544.png" /><Relationship Id="rId19" Type="http://schemas.openxmlformats.org/officeDocument/2006/relationships/image" Target="../media/image354.png" /><Relationship Id="rId14" Type="http://schemas.openxmlformats.org/officeDocument/2006/relationships/image" Target="../media/image350.png" /><Relationship Id="rId30" Type="http://schemas.openxmlformats.org/officeDocument/2006/relationships/image" Target="../media/image510.png" /><Relationship Id="rId35" Type="http://schemas.openxmlformats.org/officeDocument/2006/relationships/image" Target="../media/image514.png" /><Relationship Id="rId56" Type="http://schemas.openxmlformats.org/officeDocument/2006/relationships/image" Target="../media/image217.png" /><Relationship Id="rId77" Type="http://schemas.openxmlformats.org/officeDocument/2006/relationships/image" Target="../media/image540.png" /><Relationship Id="rId100" Type="http://schemas.openxmlformats.org/officeDocument/2006/relationships/image" Target="../media/image418.png" /><Relationship Id="rId105" Type="http://schemas.openxmlformats.org/officeDocument/2006/relationships/image" Target="../media/image362.png" /><Relationship Id="rId126" Type="http://schemas.openxmlformats.org/officeDocument/2006/relationships/image" Target="../media/image585.png" /><Relationship Id="rId147" Type="http://schemas.openxmlformats.org/officeDocument/2006/relationships/image" Target="../media/image604.png" /><Relationship Id="rId8" Type="http://schemas.openxmlformats.org/officeDocument/2006/relationships/image" Target="../media/image243.png" /><Relationship Id="rId51" Type="http://schemas.openxmlformats.org/officeDocument/2006/relationships/image" Target="../media/image526.png" /><Relationship Id="rId72" Type="http://schemas.openxmlformats.org/officeDocument/2006/relationships/image" Target="../media/image135.png" /><Relationship Id="rId93" Type="http://schemas.openxmlformats.org/officeDocument/2006/relationships/image" Target="../media/image554.png" /><Relationship Id="rId98" Type="http://schemas.openxmlformats.org/officeDocument/2006/relationships/image" Target="../media/image559.png" /><Relationship Id="rId121" Type="http://schemas.openxmlformats.org/officeDocument/2006/relationships/image" Target="../media/image580.png" /><Relationship Id="rId142" Type="http://schemas.openxmlformats.org/officeDocument/2006/relationships/image" Target="../media/image600.png" /><Relationship Id="rId3" Type="http://schemas.openxmlformats.org/officeDocument/2006/relationships/image" Target="../media/image347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2.png" /><Relationship Id="rId13" Type="http://schemas.openxmlformats.org/officeDocument/2006/relationships/image" Target="../media/image243.png" /><Relationship Id="rId18" Type="http://schemas.openxmlformats.org/officeDocument/2006/relationships/image" Target="../media/image617.png" /><Relationship Id="rId26" Type="http://schemas.openxmlformats.org/officeDocument/2006/relationships/image" Target="../media/image622.png" /><Relationship Id="rId39" Type="http://schemas.openxmlformats.org/officeDocument/2006/relationships/image" Target="../media/image635.png" /><Relationship Id="rId3" Type="http://schemas.openxmlformats.org/officeDocument/2006/relationships/image" Target="../media/image610.png" /><Relationship Id="rId21" Type="http://schemas.openxmlformats.org/officeDocument/2006/relationships/image" Target="../media/image620.png" /><Relationship Id="rId34" Type="http://schemas.openxmlformats.org/officeDocument/2006/relationships/image" Target="../media/image630.png" /><Relationship Id="rId7" Type="http://schemas.openxmlformats.org/officeDocument/2006/relationships/image" Target="../media/image250.png" /><Relationship Id="rId12" Type="http://schemas.openxmlformats.org/officeDocument/2006/relationships/image" Target="../media/image614.png" /><Relationship Id="rId17" Type="http://schemas.openxmlformats.org/officeDocument/2006/relationships/image" Target="../media/image616.png" /><Relationship Id="rId25" Type="http://schemas.openxmlformats.org/officeDocument/2006/relationships/image" Target="../media/image621.png" /><Relationship Id="rId33" Type="http://schemas.openxmlformats.org/officeDocument/2006/relationships/image" Target="../media/image629.png" /><Relationship Id="rId38" Type="http://schemas.openxmlformats.org/officeDocument/2006/relationships/image" Target="../media/image634.png" /><Relationship Id="rId2" Type="http://schemas.openxmlformats.org/officeDocument/2006/relationships/image" Target="../media/image609.png" /><Relationship Id="rId16" Type="http://schemas.openxmlformats.org/officeDocument/2006/relationships/image" Target="../media/image257.png" /><Relationship Id="rId20" Type="http://schemas.openxmlformats.org/officeDocument/2006/relationships/image" Target="../media/image619.png" /><Relationship Id="rId29" Type="http://schemas.openxmlformats.org/officeDocument/2006/relationships/image" Target="../media/image625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246.png" /><Relationship Id="rId11" Type="http://schemas.openxmlformats.org/officeDocument/2006/relationships/image" Target="../media/image613.png" /><Relationship Id="rId24" Type="http://schemas.openxmlformats.org/officeDocument/2006/relationships/image" Target="../media/image45.png" /><Relationship Id="rId32" Type="http://schemas.openxmlformats.org/officeDocument/2006/relationships/image" Target="../media/image628.png" /><Relationship Id="rId37" Type="http://schemas.openxmlformats.org/officeDocument/2006/relationships/image" Target="../media/image633.png" /><Relationship Id="rId40" Type="http://schemas.openxmlformats.org/officeDocument/2006/relationships/image" Target="../media/image636.png" /><Relationship Id="rId5" Type="http://schemas.openxmlformats.org/officeDocument/2006/relationships/image" Target="../media/image249.png" /><Relationship Id="rId15" Type="http://schemas.openxmlformats.org/officeDocument/2006/relationships/image" Target="../media/image349.png" /><Relationship Id="rId23" Type="http://schemas.openxmlformats.org/officeDocument/2006/relationships/image" Target="../media/image43.png" /><Relationship Id="rId28" Type="http://schemas.openxmlformats.org/officeDocument/2006/relationships/image" Target="../media/image624.png" /><Relationship Id="rId36" Type="http://schemas.openxmlformats.org/officeDocument/2006/relationships/image" Target="../media/image632.png" /><Relationship Id="rId10" Type="http://schemas.openxmlformats.org/officeDocument/2006/relationships/image" Target="../media/image353.png" /><Relationship Id="rId19" Type="http://schemas.openxmlformats.org/officeDocument/2006/relationships/image" Target="../media/image618.png" /><Relationship Id="rId31" Type="http://schemas.openxmlformats.org/officeDocument/2006/relationships/image" Target="../media/image627.png" /><Relationship Id="rId4" Type="http://schemas.openxmlformats.org/officeDocument/2006/relationships/image" Target="../media/image611.png" /><Relationship Id="rId9" Type="http://schemas.openxmlformats.org/officeDocument/2006/relationships/image" Target="../media/image245.png" /><Relationship Id="rId14" Type="http://schemas.openxmlformats.org/officeDocument/2006/relationships/image" Target="../media/image615.png" /><Relationship Id="rId22" Type="http://schemas.openxmlformats.org/officeDocument/2006/relationships/image" Target="../media/image44.png" /><Relationship Id="rId27" Type="http://schemas.openxmlformats.org/officeDocument/2006/relationships/image" Target="../media/image623.png" /><Relationship Id="rId30" Type="http://schemas.openxmlformats.org/officeDocument/2006/relationships/image" Target="../media/image626.png" /><Relationship Id="rId35" Type="http://schemas.openxmlformats.org/officeDocument/2006/relationships/image" Target="../media/image631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 /><Relationship Id="rId13" Type="http://schemas.openxmlformats.org/officeDocument/2006/relationships/image" Target="../media/image645.png" /><Relationship Id="rId18" Type="http://schemas.openxmlformats.org/officeDocument/2006/relationships/image" Target="../media/image650.png" /><Relationship Id="rId3" Type="http://schemas.openxmlformats.org/officeDocument/2006/relationships/image" Target="../media/image309.png" /><Relationship Id="rId21" Type="http://schemas.openxmlformats.org/officeDocument/2006/relationships/image" Target="../media/image653.png" /><Relationship Id="rId7" Type="http://schemas.openxmlformats.org/officeDocument/2006/relationships/image" Target="../media/image639.png" /><Relationship Id="rId12" Type="http://schemas.openxmlformats.org/officeDocument/2006/relationships/image" Target="../media/image644.png" /><Relationship Id="rId17" Type="http://schemas.openxmlformats.org/officeDocument/2006/relationships/image" Target="../media/image649.png" /><Relationship Id="rId2" Type="http://schemas.openxmlformats.org/officeDocument/2006/relationships/image" Target="../media/image637.jpg" /><Relationship Id="rId16" Type="http://schemas.openxmlformats.org/officeDocument/2006/relationships/image" Target="../media/image648.png" /><Relationship Id="rId20" Type="http://schemas.openxmlformats.org/officeDocument/2006/relationships/image" Target="../media/image652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246.png" /><Relationship Id="rId11" Type="http://schemas.openxmlformats.org/officeDocument/2006/relationships/image" Target="../media/image643.png" /><Relationship Id="rId5" Type="http://schemas.openxmlformats.org/officeDocument/2006/relationships/image" Target="../media/image352.png" /><Relationship Id="rId15" Type="http://schemas.openxmlformats.org/officeDocument/2006/relationships/image" Target="../media/image647.png" /><Relationship Id="rId23" Type="http://schemas.openxmlformats.org/officeDocument/2006/relationships/image" Target="../media/image655.png" /><Relationship Id="rId10" Type="http://schemas.openxmlformats.org/officeDocument/2006/relationships/image" Target="../media/image642.png" /><Relationship Id="rId19" Type="http://schemas.openxmlformats.org/officeDocument/2006/relationships/image" Target="../media/image651.png" /><Relationship Id="rId4" Type="http://schemas.openxmlformats.org/officeDocument/2006/relationships/image" Target="../media/image638.png" /><Relationship Id="rId9" Type="http://schemas.openxmlformats.org/officeDocument/2006/relationships/image" Target="../media/image641.png" /><Relationship Id="rId14" Type="http://schemas.openxmlformats.org/officeDocument/2006/relationships/image" Target="../media/image646.png" /><Relationship Id="rId22" Type="http://schemas.openxmlformats.org/officeDocument/2006/relationships/image" Target="../media/image65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383" cy="756056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0692765" cy="7560309"/>
          </a:xfrm>
          <a:custGeom>
            <a:avLst/>
            <a:gdLst/>
            <a:ahLst/>
            <a:cxnLst/>
            <a:rect l="l" t="t" r="r" b="b"/>
            <a:pathLst>
              <a:path w="10692765" h="7560309">
                <a:moveTo>
                  <a:pt x="10692244" y="0"/>
                </a:moveTo>
                <a:lnTo>
                  <a:pt x="0" y="0"/>
                </a:lnTo>
                <a:lnTo>
                  <a:pt x="0" y="7560246"/>
                </a:lnTo>
                <a:lnTo>
                  <a:pt x="10692244" y="7560246"/>
                </a:lnTo>
                <a:lnTo>
                  <a:pt x="10692244" y="0"/>
                </a:lnTo>
                <a:close/>
              </a:path>
            </a:pathLst>
          </a:custGeom>
          <a:solidFill>
            <a:srgbClr val="2A2929">
              <a:alpha val="5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45692" y="1566671"/>
            <a:ext cx="935990" cy="817244"/>
          </a:xfrm>
          <a:custGeom>
            <a:avLst/>
            <a:gdLst/>
            <a:ahLst/>
            <a:cxnLst/>
            <a:rect l="l" t="t" r="r" b="b"/>
            <a:pathLst>
              <a:path w="935989" h="817244">
                <a:moveTo>
                  <a:pt x="935736" y="816711"/>
                </a:moveTo>
                <a:lnTo>
                  <a:pt x="612635" y="239141"/>
                </a:lnTo>
                <a:lnTo>
                  <a:pt x="588733" y="196405"/>
                </a:lnTo>
                <a:lnTo>
                  <a:pt x="355447" y="597268"/>
                </a:lnTo>
                <a:lnTo>
                  <a:pt x="315417" y="597268"/>
                </a:lnTo>
                <a:lnTo>
                  <a:pt x="566610" y="168897"/>
                </a:lnTo>
                <a:lnTo>
                  <a:pt x="555675" y="149910"/>
                </a:lnTo>
                <a:lnTo>
                  <a:pt x="293382" y="597268"/>
                </a:lnTo>
                <a:lnTo>
                  <a:pt x="256616" y="597268"/>
                </a:lnTo>
                <a:lnTo>
                  <a:pt x="538721" y="117017"/>
                </a:lnTo>
                <a:lnTo>
                  <a:pt x="527786" y="98044"/>
                </a:lnTo>
                <a:lnTo>
                  <a:pt x="234569" y="597268"/>
                </a:lnTo>
                <a:lnTo>
                  <a:pt x="199669" y="597268"/>
                </a:lnTo>
                <a:lnTo>
                  <a:pt x="510768" y="65265"/>
                </a:lnTo>
                <a:lnTo>
                  <a:pt x="499846" y="46291"/>
                </a:lnTo>
                <a:lnTo>
                  <a:pt x="177622" y="597268"/>
                </a:lnTo>
                <a:lnTo>
                  <a:pt x="149326" y="597268"/>
                </a:lnTo>
                <a:lnTo>
                  <a:pt x="484606" y="18973"/>
                </a:lnTo>
                <a:lnTo>
                  <a:pt x="473684" y="0"/>
                </a:lnTo>
                <a:lnTo>
                  <a:pt x="123812" y="603237"/>
                </a:lnTo>
                <a:lnTo>
                  <a:pt x="123977" y="603237"/>
                </a:lnTo>
                <a:lnTo>
                  <a:pt x="116535" y="616305"/>
                </a:lnTo>
                <a:lnTo>
                  <a:pt x="567461" y="616305"/>
                </a:lnTo>
                <a:lnTo>
                  <a:pt x="585927" y="647560"/>
                </a:lnTo>
                <a:lnTo>
                  <a:pt x="98704" y="647560"/>
                </a:lnTo>
                <a:lnTo>
                  <a:pt x="87858" y="666584"/>
                </a:lnTo>
                <a:lnTo>
                  <a:pt x="597166" y="666584"/>
                </a:lnTo>
                <a:lnTo>
                  <a:pt x="615632" y="697839"/>
                </a:lnTo>
                <a:lnTo>
                  <a:pt x="68046" y="697839"/>
                </a:lnTo>
                <a:lnTo>
                  <a:pt x="57213" y="716876"/>
                </a:lnTo>
                <a:lnTo>
                  <a:pt x="626872" y="716876"/>
                </a:lnTo>
                <a:lnTo>
                  <a:pt x="645337" y="748131"/>
                </a:lnTo>
                <a:lnTo>
                  <a:pt x="37528" y="748131"/>
                </a:lnTo>
                <a:lnTo>
                  <a:pt x="26682" y="767156"/>
                </a:lnTo>
                <a:lnTo>
                  <a:pt x="656577" y="767156"/>
                </a:lnTo>
                <a:lnTo>
                  <a:pt x="672490" y="794105"/>
                </a:lnTo>
                <a:lnTo>
                  <a:pt x="10833" y="794105"/>
                </a:lnTo>
                <a:lnTo>
                  <a:pt x="0" y="813130"/>
                </a:lnTo>
                <a:lnTo>
                  <a:pt x="710819" y="813130"/>
                </a:lnTo>
                <a:lnTo>
                  <a:pt x="583222" y="597281"/>
                </a:lnTo>
                <a:lnTo>
                  <a:pt x="556196" y="551573"/>
                </a:lnTo>
                <a:lnTo>
                  <a:pt x="556196" y="597268"/>
                </a:lnTo>
                <a:lnTo>
                  <a:pt x="382295" y="597268"/>
                </a:lnTo>
                <a:lnTo>
                  <a:pt x="468630" y="449021"/>
                </a:lnTo>
                <a:lnTo>
                  <a:pt x="556196" y="597268"/>
                </a:lnTo>
                <a:lnTo>
                  <a:pt x="556196" y="551573"/>
                </a:lnTo>
                <a:lnTo>
                  <a:pt x="495592" y="449021"/>
                </a:lnTo>
                <a:lnTo>
                  <a:pt x="482015" y="426046"/>
                </a:lnTo>
                <a:lnTo>
                  <a:pt x="505180" y="386232"/>
                </a:lnTo>
                <a:lnTo>
                  <a:pt x="743026" y="811403"/>
                </a:lnTo>
                <a:lnTo>
                  <a:pt x="764933" y="811568"/>
                </a:lnTo>
                <a:lnTo>
                  <a:pt x="526986" y="386219"/>
                </a:lnTo>
                <a:lnTo>
                  <a:pt x="516305" y="367131"/>
                </a:lnTo>
                <a:lnTo>
                  <a:pt x="534568" y="335762"/>
                </a:lnTo>
                <a:lnTo>
                  <a:pt x="801878" y="813600"/>
                </a:lnTo>
                <a:lnTo>
                  <a:pt x="823785" y="813777"/>
                </a:lnTo>
                <a:lnTo>
                  <a:pt x="556374" y="335749"/>
                </a:lnTo>
                <a:lnTo>
                  <a:pt x="545706" y="316661"/>
                </a:lnTo>
                <a:lnTo>
                  <a:pt x="563968" y="285280"/>
                </a:lnTo>
                <a:lnTo>
                  <a:pt x="860679" y="815682"/>
                </a:lnTo>
                <a:lnTo>
                  <a:pt x="882573" y="815860"/>
                </a:lnTo>
                <a:lnTo>
                  <a:pt x="585762" y="285280"/>
                </a:lnTo>
                <a:lnTo>
                  <a:pt x="575094" y="266192"/>
                </a:lnTo>
                <a:lnTo>
                  <a:pt x="590829" y="239141"/>
                </a:lnTo>
                <a:lnTo>
                  <a:pt x="913828" y="816533"/>
                </a:lnTo>
                <a:lnTo>
                  <a:pt x="935736" y="81671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88136" y="2560314"/>
            <a:ext cx="1433830" cy="385445"/>
            <a:chOff x="1088136" y="2560314"/>
            <a:chExt cx="1433830" cy="385445"/>
          </a:xfrm>
        </p:grpSpPr>
        <p:sp>
          <p:nvSpPr>
            <p:cNvPr id="6" name="object 6"/>
            <p:cNvSpPr/>
            <p:nvPr/>
          </p:nvSpPr>
          <p:spPr>
            <a:xfrm>
              <a:off x="1088136" y="2564561"/>
              <a:ext cx="979169" cy="377190"/>
            </a:xfrm>
            <a:custGeom>
              <a:avLst/>
              <a:gdLst/>
              <a:ahLst/>
              <a:cxnLst/>
              <a:rect l="l" t="t" r="r" b="b"/>
              <a:pathLst>
                <a:path w="979169" h="377189">
                  <a:moveTo>
                    <a:pt x="143687" y="0"/>
                  </a:moveTo>
                  <a:lnTo>
                    <a:pt x="0" y="0"/>
                  </a:lnTo>
                  <a:lnTo>
                    <a:pt x="0" y="67754"/>
                  </a:lnTo>
                  <a:lnTo>
                    <a:pt x="45148" y="67754"/>
                  </a:lnTo>
                  <a:lnTo>
                    <a:pt x="45148" y="376872"/>
                  </a:lnTo>
                  <a:lnTo>
                    <a:pt x="98552" y="376872"/>
                  </a:lnTo>
                  <a:lnTo>
                    <a:pt x="98552" y="67754"/>
                  </a:lnTo>
                  <a:lnTo>
                    <a:pt x="143687" y="67754"/>
                  </a:lnTo>
                  <a:lnTo>
                    <a:pt x="143687" y="0"/>
                  </a:lnTo>
                  <a:close/>
                </a:path>
                <a:path w="979169" h="377189">
                  <a:moveTo>
                    <a:pt x="293395" y="0"/>
                  </a:moveTo>
                  <a:lnTo>
                    <a:pt x="171907" y="0"/>
                  </a:lnTo>
                  <a:lnTo>
                    <a:pt x="171907" y="67310"/>
                  </a:lnTo>
                  <a:lnTo>
                    <a:pt x="171907" y="377190"/>
                  </a:lnTo>
                  <a:lnTo>
                    <a:pt x="225310" y="377190"/>
                  </a:lnTo>
                  <a:lnTo>
                    <a:pt x="225310" y="67310"/>
                  </a:lnTo>
                  <a:lnTo>
                    <a:pt x="293395" y="67310"/>
                  </a:lnTo>
                  <a:lnTo>
                    <a:pt x="293395" y="0"/>
                  </a:lnTo>
                  <a:close/>
                </a:path>
                <a:path w="979169" h="377189">
                  <a:moveTo>
                    <a:pt x="375018" y="0"/>
                  </a:moveTo>
                  <a:lnTo>
                    <a:pt x="321602" y="0"/>
                  </a:lnTo>
                  <a:lnTo>
                    <a:pt x="321602" y="376885"/>
                  </a:lnTo>
                  <a:lnTo>
                    <a:pt x="375018" y="376885"/>
                  </a:lnTo>
                  <a:lnTo>
                    <a:pt x="375018" y="0"/>
                  </a:lnTo>
                  <a:close/>
                </a:path>
                <a:path w="979169" h="377189">
                  <a:moveTo>
                    <a:pt x="490499" y="376872"/>
                  </a:moveTo>
                  <a:lnTo>
                    <a:pt x="430314" y="176796"/>
                  </a:lnTo>
                  <a:lnTo>
                    <a:pt x="482981" y="0"/>
                  </a:lnTo>
                  <a:lnTo>
                    <a:pt x="426923" y="0"/>
                  </a:lnTo>
                  <a:lnTo>
                    <a:pt x="375767" y="180492"/>
                  </a:lnTo>
                  <a:lnTo>
                    <a:pt x="431812" y="376872"/>
                  </a:lnTo>
                  <a:lnTo>
                    <a:pt x="490499" y="376872"/>
                  </a:lnTo>
                  <a:close/>
                </a:path>
                <a:path w="979169" h="377189">
                  <a:moveTo>
                    <a:pt x="585673" y="186855"/>
                  </a:moveTo>
                  <a:lnTo>
                    <a:pt x="507415" y="186855"/>
                  </a:lnTo>
                  <a:lnTo>
                    <a:pt x="507415" y="254609"/>
                  </a:lnTo>
                  <a:lnTo>
                    <a:pt x="585673" y="254609"/>
                  </a:lnTo>
                  <a:lnTo>
                    <a:pt x="585673" y="186855"/>
                  </a:lnTo>
                  <a:close/>
                </a:path>
                <a:path w="979169" h="377189">
                  <a:moveTo>
                    <a:pt x="773366" y="67741"/>
                  </a:moveTo>
                  <a:lnTo>
                    <a:pt x="719950" y="67741"/>
                  </a:lnTo>
                  <a:lnTo>
                    <a:pt x="719950" y="376859"/>
                  </a:lnTo>
                  <a:lnTo>
                    <a:pt x="773366" y="376859"/>
                  </a:lnTo>
                  <a:lnTo>
                    <a:pt x="773366" y="67741"/>
                  </a:lnTo>
                  <a:close/>
                </a:path>
                <a:path w="979169" h="377189">
                  <a:moveTo>
                    <a:pt x="773366" y="0"/>
                  </a:moveTo>
                  <a:lnTo>
                    <a:pt x="622147" y="0"/>
                  </a:lnTo>
                  <a:lnTo>
                    <a:pt x="622147" y="67310"/>
                  </a:lnTo>
                  <a:lnTo>
                    <a:pt x="622147" y="377190"/>
                  </a:lnTo>
                  <a:lnTo>
                    <a:pt x="675563" y="377190"/>
                  </a:lnTo>
                  <a:lnTo>
                    <a:pt x="675563" y="67310"/>
                  </a:lnTo>
                  <a:lnTo>
                    <a:pt x="773366" y="67310"/>
                  </a:lnTo>
                  <a:lnTo>
                    <a:pt x="773366" y="0"/>
                  </a:lnTo>
                  <a:close/>
                </a:path>
                <a:path w="979169" h="377189">
                  <a:moveTo>
                    <a:pt x="978750" y="67741"/>
                  </a:moveTo>
                  <a:lnTo>
                    <a:pt x="978738" y="0"/>
                  </a:lnTo>
                  <a:lnTo>
                    <a:pt x="836930" y="0"/>
                  </a:lnTo>
                  <a:lnTo>
                    <a:pt x="836930" y="218605"/>
                  </a:lnTo>
                  <a:lnTo>
                    <a:pt x="834224" y="267589"/>
                  </a:lnTo>
                  <a:lnTo>
                    <a:pt x="826909" y="294830"/>
                  </a:lnTo>
                  <a:lnTo>
                    <a:pt x="816140" y="306590"/>
                  </a:lnTo>
                  <a:lnTo>
                    <a:pt x="803071" y="309118"/>
                  </a:lnTo>
                  <a:lnTo>
                    <a:pt x="798563" y="309118"/>
                  </a:lnTo>
                  <a:lnTo>
                    <a:pt x="798563" y="376872"/>
                  </a:lnTo>
                  <a:lnTo>
                    <a:pt x="814730" y="376872"/>
                  </a:lnTo>
                  <a:lnTo>
                    <a:pt x="843711" y="372122"/>
                  </a:lnTo>
                  <a:lnTo>
                    <a:pt x="867117" y="351599"/>
                  </a:lnTo>
                  <a:lnTo>
                    <a:pt x="882764" y="305866"/>
                  </a:lnTo>
                  <a:lnTo>
                    <a:pt x="888453" y="225488"/>
                  </a:lnTo>
                  <a:lnTo>
                    <a:pt x="888453" y="67754"/>
                  </a:lnTo>
                  <a:lnTo>
                    <a:pt x="925334" y="67754"/>
                  </a:lnTo>
                  <a:lnTo>
                    <a:pt x="925334" y="376859"/>
                  </a:lnTo>
                  <a:lnTo>
                    <a:pt x="978750" y="376859"/>
                  </a:lnTo>
                  <a:lnTo>
                    <a:pt x="978750" y="67741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8259" y="2560314"/>
              <a:ext cx="233586" cy="3853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67419" y="2560319"/>
              <a:ext cx="154305" cy="385445"/>
            </a:xfrm>
            <a:custGeom>
              <a:avLst/>
              <a:gdLst/>
              <a:ahLst/>
              <a:cxnLst/>
              <a:rect l="l" t="t" r="r" b="b"/>
              <a:pathLst>
                <a:path w="154305" h="385444">
                  <a:moveTo>
                    <a:pt x="154241" y="273659"/>
                  </a:moveTo>
                  <a:lnTo>
                    <a:pt x="100825" y="273659"/>
                  </a:lnTo>
                  <a:lnTo>
                    <a:pt x="100444" y="281559"/>
                  </a:lnTo>
                  <a:lnTo>
                    <a:pt x="99745" y="289217"/>
                  </a:lnTo>
                  <a:lnTo>
                    <a:pt x="98552" y="296367"/>
                  </a:lnTo>
                  <a:lnTo>
                    <a:pt x="96685" y="302780"/>
                  </a:lnTo>
                  <a:lnTo>
                    <a:pt x="93675" y="311772"/>
                  </a:lnTo>
                  <a:lnTo>
                    <a:pt x="88417" y="317601"/>
                  </a:lnTo>
                  <a:lnTo>
                    <a:pt x="68846" y="317601"/>
                  </a:lnTo>
                  <a:lnTo>
                    <a:pt x="63576" y="311251"/>
                  </a:lnTo>
                  <a:lnTo>
                    <a:pt x="54597" y="258241"/>
                  </a:lnTo>
                  <a:lnTo>
                    <a:pt x="53416" y="192671"/>
                  </a:lnTo>
                  <a:lnTo>
                    <a:pt x="53632" y="158724"/>
                  </a:lnTo>
                  <a:lnTo>
                    <a:pt x="56756" y="100749"/>
                  </a:lnTo>
                  <a:lnTo>
                    <a:pt x="68846" y="67754"/>
                  </a:lnTo>
                  <a:lnTo>
                    <a:pt x="88404" y="67754"/>
                  </a:lnTo>
                  <a:lnTo>
                    <a:pt x="100812" y="111163"/>
                  </a:lnTo>
                  <a:lnTo>
                    <a:pt x="154228" y="111163"/>
                  </a:lnTo>
                  <a:lnTo>
                    <a:pt x="151955" y="85432"/>
                  </a:lnTo>
                  <a:lnTo>
                    <a:pt x="148120" y="67754"/>
                  </a:lnTo>
                  <a:lnTo>
                    <a:pt x="146989" y="62534"/>
                  </a:lnTo>
                  <a:lnTo>
                    <a:pt x="130162" y="27000"/>
                  </a:lnTo>
                  <a:lnTo>
                    <a:pt x="94132" y="1689"/>
                  </a:lnTo>
                  <a:lnTo>
                    <a:pt x="78625" y="0"/>
                  </a:lnTo>
                  <a:lnTo>
                    <a:pt x="30111" y="23228"/>
                  </a:lnTo>
                  <a:lnTo>
                    <a:pt x="8890" y="65684"/>
                  </a:lnTo>
                  <a:lnTo>
                    <a:pt x="469" y="142468"/>
                  </a:lnTo>
                  <a:lnTo>
                    <a:pt x="0" y="192671"/>
                  </a:lnTo>
                  <a:lnTo>
                    <a:pt x="469" y="242874"/>
                  </a:lnTo>
                  <a:lnTo>
                    <a:pt x="2921" y="285038"/>
                  </a:lnTo>
                  <a:lnTo>
                    <a:pt x="19939" y="347230"/>
                  </a:lnTo>
                  <a:lnTo>
                    <a:pt x="58928" y="382371"/>
                  </a:lnTo>
                  <a:lnTo>
                    <a:pt x="78625" y="385343"/>
                  </a:lnTo>
                  <a:lnTo>
                    <a:pt x="94132" y="383654"/>
                  </a:lnTo>
                  <a:lnTo>
                    <a:pt x="130162" y="358343"/>
                  </a:lnTo>
                  <a:lnTo>
                    <a:pt x="146989" y="322554"/>
                  </a:lnTo>
                  <a:lnTo>
                    <a:pt x="148056" y="317601"/>
                  </a:lnTo>
                  <a:lnTo>
                    <a:pt x="151955" y="299478"/>
                  </a:lnTo>
                  <a:lnTo>
                    <a:pt x="154241" y="273659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071372" y="4290059"/>
            <a:ext cx="619125" cy="226060"/>
            <a:chOff x="1071372" y="4290059"/>
            <a:chExt cx="619125" cy="22606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1372" y="4290059"/>
              <a:ext cx="373379" cy="2255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1327" y="4294631"/>
              <a:ext cx="208787" cy="217931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1737360" y="4320540"/>
            <a:ext cx="29209" cy="192405"/>
          </a:xfrm>
          <a:custGeom>
            <a:avLst/>
            <a:gdLst/>
            <a:ahLst/>
            <a:cxnLst/>
            <a:rect l="l" t="t" r="r" b="b"/>
            <a:pathLst>
              <a:path w="29210" h="192404">
                <a:moveTo>
                  <a:pt x="28701" y="0"/>
                </a:moveTo>
                <a:lnTo>
                  <a:pt x="0" y="0"/>
                </a:lnTo>
                <a:lnTo>
                  <a:pt x="0" y="192024"/>
                </a:lnTo>
                <a:lnTo>
                  <a:pt x="28701" y="192024"/>
                </a:lnTo>
                <a:lnTo>
                  <a:pt x="28701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737360" y="4294632"/>
            <a:ext cx="370840" cy="220979"/>
            <a:chOff x="1737360" y="4294632"/>
            <a:chExt cx="370840" cy="220979"/>
          </a:xfrm>
        </p:grpSpPr>
        <p:sp>
          <p:nvSpPr>
            <p:cNvPr id="14" name="object 14"/>
            <p:cNvSpPr/>
            <p:nvPr/>
          </p:nvSpPr>
          <p:spPr>
            <a:xfrm>
              <a:off x="1737360" y="4294644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39">
                  <a:moveTo>
                    <a:pt x="17053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141706" y="25400"/>
                  </a:lnTo>
                  <a:lnTo>
                    <a:pt x="141706" y="218440"/>
                  </a:lnTo>
                  <a:lnTo>
                    <a:pt x="170535" y="218440"/>
                  </a:lnTo>
                  <a:lnTo>
                    <a:pt x="170535" y="25400"/>
                  </a:lnTo>
                  <a:lnTo>
                    <a:pt x="17053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35480" y="4294632"/>
              <a:ext cx="172211" cy="22097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156461" y="4290059"/>
            <a:ext cx="626110" cy="226060"/>
            <a:chOff x="2156461" y="4290059"/>
            <a:chExt cx="626110" cy="226060"/>
          </a:xfrm>
        </p:grpSpPr>
        <p:sp>
          <p:nvSpPr>
            <p:cNvPr id="17" name="object 17"/>
            <p:cNvSpPr/>
            <p:nvPr/>
          </p:nvSpPr>
          <p:spPr>
            <a:xfrm>
              <a:off x="2156460" y="4294034"/>
              <a:ext cx="163195" cy="218440"/>
            </a:xfrm>
            <a:custGeom>
              <a:avLst/>
              <a:gdLst/>
              <a:ahLst/>
              <a:cxnLst/>
              <a:rect l="l" t="t" r="r" b="b"/>
              <a:pathLst>
                <a:path w="163194" h="218439">
                  <a:moveTo>
                    <a:pt x="162636" y="193040"/>
                  </a:moveTo>
                  <a:lnTo>
                    <a:pt x="28930" y="193040"/>
                  </a:lnTo>
                  <a:lnTo>
                    <a:pt x="28930" y="119380"/>
                  </a:lnTo>
                  <a:lnTo>
                    <a:pt x="149237" y="119380"/>
                  </a:lnTo>
                  <a:lnTo>
                    <a:pt x="149237" y="92710"/>
                  </a:lnTo>
                  <a:lnTo>
                    <a:pt x="28930" y="92710"/>
                  </a:lnTo>
                  <a:lnTo>
                    <a:pt x="28930" y="26670"/>
                  </a:lnTo>
                  <a:lnTo>
                    <a:pt x="157454" y="26670"/>
                  </a:lnTo>
                  <a:lnTo>
                    <a:pt x="157454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0" y="92710"/>
                  </a:lnTo>
                  <a:lnTo>
                    <a:pt x="0" y="119380"/>
                  </a:lnTo>
                  <a:lnTo>
                    <a:pt x="0" y="193040"/>
                  </a:lnTo>
                  <a:lnTo>
                    <a:pt x="0" y="218440"/>
                  </a:lnTo>
                  <a:lnTo>
                    <a:pt x="162636" y="218440"/>
                  </a:lnTo>
                  <a:lnTo>
                    <a:pt x="162636" y="19304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59152" y="4290059"/>
              <a:ext cx="358139" cy="22555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753867" y="4408931"/>
              <a:ext cx="29209" cy="104139"/>
            </a:xfrm>
            <a:custGeom>
              <a:avLst/>
              <a:gdLst/>
              <a:ahLst/>
              <a:cxnLst/>
              <a:rect l="l" t="t" r="r" b="b"/>
              <a:pathLst>
                <a:path w="29210" h="104139">
                  <a:moveTo>
                    <a:pt x="28701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28701" y="103631"/>
                  </a:lnTo>
                  <a:lnTo>
                    <a:pt x="2870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2753868" y="4294644"/>
            <a:ext cx="170815" cy="218440"/>
          </a:xfrm>
          <a:custGeom>
            <a:avLst/>
            <a:gdLst/>
            <a:ahLst/>
            <a:cxnLst/>
            <a:rect l="l" t="t" r="r" b="b"/>
            <a:pathLst>
              <a:path w="170814" h="218439">
                <a:moveTo>
                  <a:pt x="170561" y="0"/>
                </a:moveTo>
                <a:lnTo>
                  <a:pt x="141630" y="0"/>
                </a:lnTo>
                <a:lnTo>
                  <a:pt x="141630" y="88900"/>
                </a:lnTo>
                <a:lnTo>
                  <a:pt x="28930" y="88900"/>
                </a:lnTo>
                <a:lnTo>
                  <a:pt x="28930" y="0"/>
                </a:lnTo>
                <a:lnTo>
                  <a:pt x="0" y="0"/>
                </a:lnTo>
                <a:lnTo>
                  <a:pt x="0" y="88900"/>
                </a:lnTo>
                <a:lnTo>
                  <a:pt x="0" y="114300"/>
                </a:lnTo>
                <a:lnTo>
                  <a:pt x="141630" y="114300"/>
                </a:lnTo>
                <a:lnTo>
                  <a:pt x="141630" y="218440"/>
                </a:lnTo>
                <a:lnTo>
                  <a:pt x="170561" y="218440"/>
                </a:lnTo>
                <a:lnTo>
                  <a:pt x="170561" y="114300"/>
                </a:lnTo>
                <a:lnTo>
                  <a:pt x="170561" y="88900"/>
                </a:lnTo>
                <a:lnTo>
                  <a:pt x="170561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74848" y="4294632"/>
            <a:ext cx="219455" cy="217931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3243059" y="4294034"/>
            <a:ext cx="164465" cy="218440"/>
          </a:xfrm>
          <a:custGeom>
            <a:avLst/>
            <a:gdLst/>
            <a:ahLst/>
            <a:cxnLst/>
            <a:rect l="l" t="t" r="r" b="b"/>
            <a:pathLst>
              <a:path w="164464" h="218439">
                <a:moveTo>
                  <a:pt x="164160" y="193040"/>
                </a:moveTo>
                <a:lnTo>
                  <a:pt x="29210" y="193040"/>
                </a:lnTo>
                <a:lnTo>
                  <a:pt x="29210" y="119380"/>
                </a:lnTo>
                <a:lnTo>
                  <a:pt x="150634" y="119380"/>
                </a:lnTo>
                <a:lnTo>
                  <a:pt x="150634" y="92710"/>
                </a:lnTo>
                <a:lnTo>
                  <a:pt x="29210" y="92710"/>
                </a:lnTo>
                <a:lnTo>
                  <a:pt x="29210" y="26670"/>
                </a:lnTo>
                <a:lnTo>
                  <a:pt x="158927" y="26670"/>
                </a:lnTo>
                <a:lnTo>
                  <a:pt x="158927" y="0"/>
                </a:lnTo>
                <a:lnTo>
                  <a:pt x="0" y="0"/>
                </a:lnTo>
                <a:lnTo>
                  <a:pt x="0" y="26670"/>
                </a:lnTo>
                <a:lnTo>
                  <a:pt x="0" y="92710"/>
                </a:lnTo>
                <a:lnTo>
                  <a:pt x="0" y="119380"/>
                </a:lnTo>
                <a:lnTo>
                  <a:pt x="0" y="193040"/>
                </a:lnTo>
                <a:lnTo>
                  <a:pt x="0" y="218440"/>
                </a:lnTo>
                <a:lnTo>
                  <a:pt x="164160" y="218440"/>
                </a:lnTo>
                <a:lnTo>
                  <a:pt x="164160" y="19304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3531108" y="4294035"/>
            <a:ext cx="638810" cy="219075"/>
            <a:chOff x="3531108" y="4294035"/>
            <a:chExt cx="638810" cy="219075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1108" y="4294632"/>
              <a:ext cx="166115" cy="21793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735324" y="4294035"/>
              <a:ext cx="434340" cy="219075"/>
            </a:xfrm>
            <a:custGeom>
              <a:avLst/>
              <a:gdLst/>
              <a:ahLst/>
              <a:cxnLst/>
              <a:rect l="l" t="t" r="r" b="b"/>
              <a:pathLst>
                <a:path w="434339" h="219075">
                  <a:moveTo>
                    <a:pt x="162521" y="193040"/>
                  </a:moveTo>
                  <a:lnTo>
                    <a:pt x="28905" y="193040"/>
                  </a:lnTo>
                  <a:lnTo>
                    <a:pt x="28905" y="119380"/>
                  </a:lnTo>
                  <a:lnTo>
                    <a:pt x="149136" y="119380"/>
                  </a:lnTo>
                  <a:lnTo>
                    <a:pt x="149136" y="92710"/>
                  </a:lnTo>
                  <a:lnTo>
                    <a:pt x="28905" y="92710"/>
                  </a:lnTo>
                  <a:lnTo>
                    <a:pt x="28905" y="26670"/>
                  </a:lnTo>
                  <a:lnTo>
                    <a:pt x="157353" y="26670"/>
                  </a:lnTo>
                  <a:lnTo>
                    <a:pt x="157353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0" y="92710"/>
                  </a:lnTo>
                  <a:lnTo>
                    <a:pt x="0" y="119380"/>
                  </a:lnTo>
                  <a:lnTo>
                    <a:pt x="0" y="193040"/>
                  </a:lnTo>
                  <a:lnTo>
                    <a:pt x="0" y="218440"/>
                  </a:lnTo>
                  <a:lnTo>
                    <a:pt x="162521" y="218440"/>
                  </a:lnTo>
                  <a:lnTo>
                    <a:pt x="162521" y="193040"/>
                  </a:lnTo>
                  <a:close/>
                </a:path>
                <a:path w="434339" h="219075">
                  <a:moveTo>
                    <a:pt x="434009" y="609"/>
                  </a:moveTo>
                  <a:lnTo>
                    <a:pt x="405091" y="609"/>
                  </a:lnTo>
                  <a:lnTo>
                    <a:pt x="405091" y="193649"/>
                  </a:lnTo>
                  <a:lnTo>
                    <a:pt x="332968" y="193649"/>
                  </a:lnTo>
                  <a:lnTo>
                    <a:pt x="332968" y="609"/>
                  </a:lnTo>
                  <a:lnTo>
                    <a:pt x="304050" y="609"/>
                  </a:lnTo>
                  <a:lnTo>
                    <a:pt x="304050" y="193649"/>
                  </a:lnTo>
                  <a:lnTo>
                    <a:pt x="231914" y="193649"/>
                  </a:lnTo>
                  <a:lnTo>
                    <a:pt x="231914" y="609"/>
                  </a:lnTo>
                  <a:lnTo>
                    <a:pt x="203009" y="609"/>
                  </a:lnTo>
                  <a:lnTo>
                    <a:pt x="203009" y="193649"/>
                  </a:lnTo>
                  <a:lnTo>
                    <a:pt x="203009" y="219049"/>
                  </a:lnTo>
                  <a:lnTo>
                    <a:pt x="434009" y="219049"/>
                  </a:lnTo>
                  <a:lnTo>
                    <a:pt x="434009" y="193649"/>
                  </a:lnTo>
                  <a:lnTo>
                    <a:pt x="434009" y="609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4216895" y="4294034"/>
            <a:ext cx="233045" cy="219075"/>
          </a:xfrm>
          <a:custGeom>
            <a:avLst/>
            <a:gdLst/>
            <a:ahLst/>
            <a:cxnLst/>
            <a:rect l="l" t="t" r="r" b="b"/>
            <a:pathLst>
              <a:path w="233045" h="219075">
                <a:moveTo>
                  <a:pt x="162852" y="193040"/>
                </a:moveTo>
                <a:lnTo>
                  <a:pt x="28968" y="193040"/>
                </a:lnTo>
                <a:lnTo>
                  <a:pt x="28968" y="119380"/>
                </a:lnTo>
                <a:lnTo>
                  <a:pt x="149428" y="119380"/>
                </a:lnTo>
                <a:lnTo>
                  <a:pt x="149428" y="92710"/>
                </a:lnTo>
                <a:lnTo>
                  <a:pt x="28968" y="92710"/>
                </a:lnTo>
                <a:lnTo>
                  <a:pt x="28968" y="26670"/>
                </a:lnTo>
                <a:lnTo>
                  <a:pt x="157670" y="26670"/>
                </a:lnTo>
                <a:lnTo>
                  <a:pt x="157670" y="0"/>
                </a:lnTo>
                <a:lnTo>
                  <a:pt x="0" y="0"/>
                </a:lnTo>
                <a:lnTo>
                  <a:pt x="0" y="26670"/>
                </a:lnTo>
                <a:lnTo>
                  <a:pt x="0" y="92710"/>
                </a:lnTo>
                <a:lnTo>
                  <a:pt x="0" y="119380"/>
                </a:lnTo>
                <a:lnTo>
                  <a:pt x="0" y="193040"/>
                </a:lnTo>
                <a:lnTo>
                  <a:pt x="0" y="218440"/>
                </a:lnTo>
                <a:lnTo>
                  <a:pt x="162852" y="218440"/>
                </a:lnTo>
                <a:lnTo>
                  <a:pt x="162852" y="193040"/>
                </a:lnTo>
                <a:close/>
              </a:path>
              <a:path w="233045" h="219075">
                <a:moveTo>
                  <a:pt x="233006" y="115303"/>
                </a:moveTo>
                <a:lnTo>
                  <a:pt x="204038" y="115303"/>
                </a:lnTo>
                <a:lnTo>
                  <a:pt x="204038" y="218528"/>
                </a:lnTo>
                <a:lnTo>
                  <a:pt x="233006" y="218528"/>
                </a:lnTo>
                <a:lnTo>
                  <a:pt x="233006" y="115303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21124" y="4294644"/>
            <a:ext cx="170815" cy="218440"/>
          </a:xfrm>
          <a:custGeom>
            <a:avLst/>
            <a:gdLst/>
            <a:ahLst/>
            <a:cxnLst/>
            <a:rect l="l" t="t" r="r" b="b"/>
            <a:pathLst>
              <a:path w="170814" h="218439">
                <a:moveTo>
                  <a:pt x="170561" y="0"/>
                </a:moveTo>
                <a:lnTo>
                  <a:pt x="141630" y="0"/>
                </a:lnTo>
                <a:lnTo>
                  <a:pt x="141630" y="88900"/>
                </a:lnTo>
                <a:lnTo>
                  <a:pt x="28930" y="88900"/>
                </a:lnTo>
                <a:lnTo>
                  <a:pt x="28930" y="0"/>
                </a:lnTo>
                <a:lnTo>
                  <a:pt x="0" y="0"/>
                </a:lnTo>
                <a:lnTo>
                  <a:pt x="0" y="88900"/>
                </a:lnTo>
                <a:lnTo>
                  <a:pt x="0" y="114300"/>
                </a:lnTo>
                <a:lnTo>
                  <a:pt x="141630" y="114300"/>
                </a:lnTo>
                <a:lnTo>
                  <a:pt x="141630" y="218440"/>
                </a:lnTo>
                <a:lnTo>
                  <a:pt x="170561" y="218440"/>
                </a:lnTo>
                <a:lnTo>
                  <a:pt x="170561" y="114300"/>
                </a:lnTo>
                <a:lnTo>
                  <a:pt x="170561" y="88900"/>
                </a:lnTo>
                <a:lnTo>
                  <a:pt x="170561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4640579" y="4294632"/>
            <a:ext cx="391795" cy="218440"/>
            <a:chOff x="4640579" y="4294632"/>
            <a:chExt cx="391795" cy="218440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40579" y="4294632"/>
              <a:ext cx="172211" cy="21793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40223" y="4294632"/>
              <a:ext cx="192023" cy="217931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5164835" y="4320540"/>
            <a:ext cx="29209" cy="192405"/>
          </a:xfrm>
          <a:custGeom>
            <a:avLst/>
            <a:gdLst/>
            <a:ahLst/>
            <a:cxnLst/>
            <a:rect l="l" t="t" r="r" b="b"/>
            <a:pathLst>
              <a:path w="29210" h="192404">
                <a:moveTo>
                  <a:pt x="28701" y="0"/>
                </a:moveTo>
                <a:lnTo>
                  <a:pt x="0" y="0"/>
                </a:lnTo>
                <a:lnTo>
                  <a:pt x="0" y="192024"/>
                </a:lnTo>
                <a:lnTo>
                  <a:pt x="28701" y="192024"/>
                </a:lnTo>
                <a:lnTo>
                  <a:pt x="28701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5164835" y="4290059"/>
            <a:ext cx="419100" cy="226060"/>
            <a:chOff x="5164835" y="4290059"/>
            <a:chExt cx="419100" cy="226060"/>
          </a:xfrm>
        </p:grpSpPr>
        <p:sp>
          <p:nvSpPr>
            <p:cNvPr id="33" name="object 33"/>
            <p:cNvSpPr/>
            <p:nvPr/>
          </p:nvSpPr>
          <p:spPr>
            <a:xfrm>
              <a:off x="5164836" y="4294644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39">
                  <a:moveTo>
                    <a:pt x="17053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141706" y="25400"/>
                  </a:lnTo>
                  <a:lnTo>
                    <a:pt x="141706" y="218440"/>
                  </a:lnTo>
                  <a:lnTo>
                    <a:pt x="170535" y="218440"/>
                  </a:lnTo>
                  <a:lnTo>
                    <a:pt x="170535" y="25400"/>
                  </a:lnTo>
                  <a:lnTo>
                    <a:pt x="17053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75147" y="4290059"/>
              <a:ext cx="208787" cy="225551"/>
            </a:xfrm>
            <a:prstGeom prst="rect">
              <a:avLst/>
            </a:prstGeom>
          </p:spPr>
        </p:pic>
      </p:grpSp>
      <p:sp>
        <p:nvSpPr>
          <p:cNvPr id="35" name="object 35"/>
          <p:cNvSpPr/>
          <p:nvPr/>
        </p:nvSpPr>
        <p:spPr>
          <a:xfrm>
            <a:off x="5705855" y="4320540"/>
            <a:ext cx="29209" cy="192405"/>
          </a:xfrm>
          <a:custGeom>
            <a:avLst/>
            <a:gdLst/>
            <a:ahLst/>
            <a:cxnLst/>
            <a:rect l="l" t="t" r="r" b="b"/>
            <a:pathLst>
              <a:path w="29210" h="192404">
                <a:moveTo>
                  <a:pt x="28701" y="0"/>
                </a:moveTo>
                <a:lnTo>
                  <a:pt x="0" y="0"/>
                </a:lnTo>
                <a:lnTo>
                  <a:pt x="0" y="192024"/>
                </a:lnTo>
                <a:lnTo>
                  <a:pt x="28701" y="192024"/>
                </a:lnTo>
                <a:lnTo>
                  <a:pt x="28701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5705855" y="4290059"/>
            <a:ext cx="640080" cy="226695"/>
            <a:chOff x="5705855" y="4290059"/>
            <a:chExt cx="640080" cy="226695"/>
          </a:xfrm>
        </p:grpSpPr>
        <p:sp>
          <p:nvSpPr>
            <p:cNvPr id="37" name="object 37"/>
            <p:cNvSpPr/>
            <p:nvPr/>
          </p:nvSpPr>
          <p:spPr>
            <a:xfrm>
              <a:off x="5705856" y="4294644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39">
                  <a:moveTo>
                    <a:pt x="17053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141706" y="25400"/>
                  </a:lnTo>
                  <a:lnTo>
                    <a:pt x="141706" y="218440"/>
                  </a:lnTo>
                  <a:lnTo>
                    <a:pt x="170535" y="218440"/>
                  </a:lnTo>
                  <a:lnTo>
                    <a:pt x="170535" y="25400"/>
                  </a:lnTo>
                  <a:lnTo>
                    <a:pt x="17053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16167" y="4290060"/>
              <a:ext cx="208787" cy="22555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153917" y="4290059"/>
              <a:ext cx="191770" cy="226695"/>
            </a:xfrm>
            <a:custGeom>
              <a:avLst/>
              <a:gdLst/>
              <a:ahLst/>
              <a:cxnLst/>
              <a:rect l="l" t="t" r="r" b="b"/>
              <a:pathLst>
                <a:path w="191770" h="226695">
                  <a:moveTo>
                    <a:pt x="102323" y="0"/>
                  </a:moveTo>
                  <a:lnTo>
                    <a:pt x="62014" y="7429"/>
                  </a:lnTo>
                  <a:lnTo>
                    <a:pt x="28625" y="29514"/>
                  </a:lnTo>
                  <a:lnTo>
                    <a:pt x="7264" y="65239"/>
                  </a:lnTo>
                  <a:lnTo>
                    <a:pt x="0" y="111658"/>
                  </a:lnTo>
                  <a:lnTo>
                    <a:pt x="711" y="127088"/>
                  </a:lnTo>
                  <a:lnTo>
                    <a:pt x="11468" y="170383"/>
                  </a:lnTo>
                  <a:lnTo>
                    <a:pt x="34544" y="204114"/>
                  </a:lnTo>
                  <a:lnTo>
                    <a:pt x="70104" y="222961"/>
                  </a:lnTo>
                  <a:lnTo>
                    <a:pt x="101866" y="226568"/>
                  </a:lnTo>
                  <a:lnTo>
                    <a:pt x="118160" y="225386"/>
                  </a:lnTo>
                  <a:lnTo>
                    <a:pt x="159181" y="207784"/>
                  </a:lnTo>
                  <a:lnTo>
                    <a:pt x="186207" y="170141"/>
                  </a:lnTo>
                  <a:lnTo>
                    <a:pt x="191617" y="153339"/>
                  </a:lnTo>
                  <a:lnTo>
                    <a:pt x="162814" y="145986"/>
                  </a:lnTo>
                  <a:lnTo>
                    <a:pt x="159181" y="158991"/>
                  </a:lnTo>
                  <a:lnTo>
                    <a:pt x="154203" y="170268"/>
                  </a:lnTo>
                  <a:lnTo>
                    <a:pt x="121716" y="198259"/>
                  </a:lnTo>
                  <a:lnTo>
                    <a:pt x="99491" y="201764"/>
                  </a:lnTo>
                  <a:lnTo>
                    <a:pt x="89776" y="201129"/>
                  </a:lnTo>
                  <a:lnTo>
                    <a:pt x="54825" y="185648"/>
                  </a:lnTo>
                  <a:lnTo>
                    <a:pt x="34226" y="149428"/>
                  </a:lnTo>
                  <a:lnTo>
                    <a:pt x="29705" y="111493"/>
                  </a:lnTo>
                  <a:lnTo>
                    <a:pt x="30137" y="100749"/>
                  </a:lnTo>
                  <a:lnTo>
                    <a:pt x="40538" y="59728"/>
                  </a:lnTo>
                  <a:lnTo>
                    <a:pt x="68973" y="31597"/>
                  </a:lnTo>
                  <a:lnTo>
                    <a:pt x="101815" y="24803"/>
                  </a:lnTo>
                  <a:lnTo>
                    <a:pt x="112229" y="25476"/>
                  </a:lnTo>
                  <a:lnTo>
                    <a:pt x="150545" y="49872"/>
                  </a:lnTo>
                  <a:lnTo>
                    <a:pt x="159778" y="70523"/>
                  </a:lnTo>
                  <a:lnTo>
                    <a:pt x="187972" y="63779"/>
                  </a:lnTo>
                  <a:lnTo>
                    <a:pt x="167309" y="25958"/>
                  </a:lnTo>
                  <a:lnTo>
                    <a:pt x="132308" y="4178"/>
                  </a:lnTo>
                  <a:lnTo>
                    <a:pt x="117970" y="1041"/>
                  </a:lnTo>
                  <a:lnTo>
                    <a:pt x="102323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6355079" y="4294035"/>
            <a:ext cx="940435" cy="219075"/>
            <a:chOff x="6355079" y="4294035"/>
            <a:chExt cx="940435" cy="219075"/>
          </a:xfrm>
        </p:grpSpPr>
        <p:sp>
          <p:nvSpPr>
            <p:cNvPr id="41" name="object 41"/>
            <p:cNvSpPr/>
            <p:nvPr/>
          </p:nvSpPr>
          <p:spPr>
            <a:xfrm>
              <a:off x="6355080" y="4294644"/>
              <a:ext cx="373380" cy="217804"/>
            </a:xfrm>
            <a:custGeom>
              <a:avLst/>
              <a:gdLst/>
              <a:ahLst/>
              <a:cxnLst/>
              <a:rect l="l" t="t" r="r" b="b"/>
              <a:pathLst>
                <a:path w="373379" h="217804">
                  <a:moveTo>
                    <a:pt x="172821" y="571"/>
                  </a:moveTo>
                  <a:lnTo>
                    <a:pt x="0" y="571"/>
                  </a:lnTo>
                  <a:lnTo>
                    <a:pt x="0" y="25971"/>
                  </a:lnTo>
                  <a:lnTo>
                    <a:pt x="71932" y="25971"/>
                  </a:lnTo>
                  <a:lnTo>
                    <a:pt x="71932" y="217741"/>
                  </a:lnTo>
                  <a:lnTo>
                    <a:pt x="100888" y="217741"/>
                  </a:lnTo>
                  <a:lnTo>
                    <a:pt x="100888" y="25971"/>
                  </a:lnTo>
                  <a:lnTo>
                    <a:pt x="172821" y="25971"/>
                  </a:lnTo>
                  <a:lnTo>
                    <a:pt x="172821" y="571"/>
                  </a:lnTo>
                  <a:close/>
                </a:path>
                <a:path w="373379" h="217804">
                  <a:moveTo>
                    <a:pt x="372922" y="217728"/>
                  </a:moveTo>
                  <a:lnTo>
                    <a:pt x="345986" y="151739"/>
                  </a:lnTo>
                  <a:lnTo>
                    <a:pt x="336435" y="128320"/>
                  </a:lnTo>
                  <a:lnTo>
                    <a:pt x="305765" y="53149"/>
                  </a:lnTo>
                  <a:lnTo>
                    <a:pt x="305765" y="128320"/>
                  </a:lnTo>
                  <a:lnTo>
                    <a:pt x="231394" y="128320"/>
                  </a:lnTo>
                  <a:lnTo>
                    <a:pt x="255320" y="64414"/>
                  </a:lnTo>
                  <a:lnTo>
                    <a:pt x="258902" y="54051"/>
                  </a:lnTo>
                  <a:lnTo>
                    <a:pt x="262102" y="43611"/>
                  </a:lnTo>
                  <a:lnTo>
                    <a:pt x="264922" y="33108"/>
                  </a:lnTo>
                  <a:lnTo>
                    <a:pt x="267360" y="22504"/>
                  </a:lnTo>
                  <a:lnTo>
                    <a:pt x="270370" y="32080"/>
                  </a:lnTo>
                  <a:lnTo>
                    <a:pt x="273964" y="42837"/>
                  </a:lnTo>
                  <a:lnTo>
                    <a:pt x="278180" y="54813"/>
                  </a:lnTo>
                  <a:lnTo>
                    <a:pt x="283006" y="67957"/>
                  </a:lnTo>
                  <a:lnTo>
                    <a:pt x="305765" y="128320"/>
                  </a:lnTo>
                  <a:lnTo>
                    <a:pt x="305765" y="53149"/>
                  </a:lnTo>
                  <a:lnTo>
                    <a:pt x="293255" y="22504"/>
                  </a:lnTo>
                  <a:lnTo>
                    <a:pt x="284073" y="0"/>
                  </a:lnTo>
                  <a:lnTo>
                    <a:pt x="252323" y="0"/>
                  </a:lnTo>
                  <a:lnTo>
                    <a:pt x="168605" y="217728"/>
                  </a:lnTo>
                  <a:lnTo>
                    <a:pt x="199237" y="217728"/>
                  </a:lnTo>
                  <a:lnTo>
                    <a:pt x="222910" y="151739"/>
                  </a:lnTo>
                  <a:lnTo>
                    <a:pt x="314807" y="151739"/>
                  </a:lnTo>
                  <a:lnTo>
                    <a:pt x="340055" y="217728"/>
                  </a:lnTo>
                  <a:lnTo>
                    <a:pt x="372922" y="217728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49796" y="4294632"/>
              <a:ext cx="164591" cy="21793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54012" y="4294632"/>
              <a:ext cx="153923" cy="21793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132320" y="4294035"/>
              <a:ext cx="163195" cy="218440"/>
            </a:xfrm>
            <a:custGeom>
              <a:avLst/>
              <a:gdLst/>
              <a:ahLst/>
              <a:cxnLst/>
              <a:rect l="l" t="t" r="r" b="b"/>
              <a:pathLst>
                <a:path w="163195" h="218439">
                  <a:moveTo>
                    <a:pt x="162636" y="193040"/>
                  </a:moveTo>
                  <a:lnTo>
                    <a:pt x="28930" y="193040"/>
                  </a:lnTo>
                  <a:lnTo>
                    <a:pt x="28930" y="119380"/>
                  </a:lnTo>
                  <a:lnTo>
                    <a:pt x="149237" y="119380"/>
                  </a:lnTo>
                  <a:lnTo>
                    <a:pt x="149237" y="92710"/>
                  </a:lnTo>
                  <a:lnTo>
                    <a:pt x="28930" y="92710"/>
                  </a:lnTo>
                  <a:lnTo>
                    <a:pt x="28930" y="26670"/>
                  </a:lnTo>
                  <a:lnTo>
                    <a:pt x="157454" y="26670"/>
                  </a:lnTo>
                  <a:lnTo>
                    <a:pt x="157454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0" y="92710"/>
                  </a:lnTo>
                  <a:lnTo>
                    <a:pt x="0" y="119380"/>
                  </a:lnTo>
                  <a:lnTo>
                    <a:pt x="0" y="193040"/>
                  </a:lnTo>
                  <a:lnTo>
                    <a:pt x="0" y="218440"/>
                  </a:lnTo>
                  <a:lnTo>
                    <a:pt x="162636" y="218440"/>
                  </a:lnTo>
                  <a:lnTo>
                    <a:pt x="162636" y="19304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7395971" y="4294632"/>
            <a:ext cx="434340" cy="218440"/>
            <a:chOff x="7395971" y="4294632"/>
            <a:chExt cx="434340" cy="218440"/>
          </a:xfrm>
        </p:grpSpPr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95971" y="4294632"/>
              <a:ext cx="204215" cy="21793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623047" y="4294632"/>
              <a:ext cx="207263" cy="217931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76031" y="4294632"/>
            <a:ext cx="208787" cy="217931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469391" y="466343"/>
            <a:ext cx="9890760" cy="6760209"/>
            <a:chOff x="469391" y="466343"/>
            <a:chExt cx="9890760" cy="6760209"/>
          </a:xfrm>
        </p:grpSpPr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32063" y="4294631"/>
              <a:ext cx="170687" cy="21793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25611" y="4294631"/>
              <a:ext cx="204215" cy="21793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54211" y="4294631"/>
              <a:ext cx="356615" cy="217931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760458" y="3840479"/>
              <a:ext cx="3599815" cy="3386454"/>
            </a:xfrm>
            <a:custGeom>
              <a:avLst/>
              <a:gdLst/>
              <a:ahLst/>
              <a:cxnLst/>
              <a:rect l="l" t="t" r="r" b="b"/>
              <a:pathLst>
                <a:path w="3599815" h="3386454">
                  <a:moveTo>
                    <a:pt x="3599243" y="0"/>
                  </a:moveTo>
                  <a:lnTo>
                    <a:pt x="0" y="3361994"/>
                  </a:lnTo>
                  <a:lnTo>
                    <a:pt x="0" y="3385845"/>
                  </a:lnTo>
                  <a:lnTo>
                    <a:pt x="3599243" y="3385845"/>
                  </a:lnTo>
                  <a:lnTo>
                    <a:pt x="3599243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82345" y="479297"/>
              <a:ext cx="9729470" cy="6604000"/>
            </a:xfrm>
            <a:custGeom>
              <a:avLst/>
              <a:gdLst/>
              <a:ahLst/>
              <a:cxnLst/>
              <a:rect l="l" t="t" r="r" b="b"/>
              <a:pathLst>
                <a:path w="9729470" h="6604000">
                  <a:moveTo>
                    <a:pt x="0" y="0"/>
                  </a:moveTo>
                  <a:lnTo>
                    <a:pt x="9729216" y="0"/>
                  </a:lnTo>
                  <a:lnTo>
                    <a:pt x="9729216" y="6603492"/>
                  </a:lnTo>
                  <a:lnTo>
                    <a:pt x="0" y="6603492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80516" y="4872227"/>
              <a:ext cx="278765" cy="165100"/>
            </a:xfrm>
            <a:custGeom>
              <a:avLst/>
              <a:gdLst/>
              <a:ahLst/>
              <a:cxnLst/>
              <a:rect l="l" t="t" r="r" b="b"/>
              <a:pathLst>
                <a:path w="278765" h="165100">
                  <a:moveTo>
                    <a:pt x="62064" y="95453"/>
                  </a:moveTo>
                  <a:lnTo>
                    <a:pt x="0" y="95453"/>
                  </a:lnTo>
                  <a:lnTo>
                    <a:pt x="0" y="115658"/>
                  </a:lnTo>
                  <a:lnTo>
                    <a:pt x="62064" y="115658"/>
                  </a:lnTo>
                  <a:lnTo>
                    <a:pt x="62064" y="95453"/>
                  </a:lnTo>
                  <a:close/>
                </a:path>
                <a:path w="278765" h="165100">
                  <a:moveTo>
                    <a:pt x="278345" y="0"/>
                  </a:moveTo>
                  <a:lnTo>
                    <a:pt x="150101" y="0"/>
                  </a:lnTo>
                  <a:lnTo>
                    <a:pt x="150101" y="20320"/>
                  </a:lnTo>
                  <a:lnTo>
                    <a:pt x="150101" y="165100"/>
                  </a:lnTo>
                  <a:lnTo>
                    <a:pt x="171780" y="165100"/>
                  </a:lnTo>
                  <a:lnTo>
                    <a:pt x="171780" y="20320"/>
                  </a:lnTo>
                  <a:lnTo>
                    <a:pt x="256667" y="20320"/>
                  </a:lnTo>
                  <a:lnTo>
                    <a:pt x="256667" y="165100"/>
                  </a:lnTo>
                  <a:lnTo>
                    <a:pt x="278345" y="165100"/>
                  </a:lnTo>
                  <a:lnTo>
                    <a:pt x="278345" y="20320"/>
                  </a:lnTo>
                  <a:lnTo>
                    <a:pt x="278345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88363" y="4870704"/>
              <a:ext cx="156971" cy="169163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566672" y="4870703"/>
              <a:ext cx="571500" cy="168910"/>
            </a:xfrm>
            <a:custGeom>
              <a:avLst/>
              <a:gdLst/>
              <a:ahLst/>
              <a:cxnLst/>
              <a:rect l="l" t="t" r="r" b="b"/>
              <a:pathLst>
                <a:path w="571500" h="168910">
                  <a:moveTo>
                    <a:pt x="144475" y="114236"/>
                  </a:moveTo>
                  <a:lnTo>
                    <a:pt x="122758" y="108762"/>
                  </a:lnTo>
                  <a:lnTo>
                    <a:pt x="120015" y="118440"/>
                  </a:lnTo>
                  <a:lnTo>
                    <a:pt x="116268" y="126847"/>
                  </a:lnTo>
                  <a:lnTo>
                    <a:pt x="83743" y="149656"/>
                  </a:lnTo>
                  <a:lnTo>
                    <a:pt x="75018" y="150317"/>
                  </a:lnTo>
                  <a:lnTo>
                    <a:pt x="67691" y="149834"/>
                  </a:lnTo>
                  <a:lnTo>
                    <a:pt x="31902" y="126695"/>
                  </a:lnTo>
                  <a:lnTo>
                    <a:pt x="22402" y="83070"/>
                  </a:lnTo>
                  <a:lnTo>
                    <a:pt x="22720" y="75057"/>
                  </a:lnTo>
                  <a:lnTo>
                    <a:pt x="34531" y="38061"/>
                  </a:lnTo>
                  <a:lnTo>
                    <a:pt x="67741" y="19037"/>
                  </a:lnTo>
                  <a:lnTo>
                    <a:pt x="76758" y="18478"/>
                  </a:lnTo>
                  <a:lnTo>
                    <a:pt x="84620" y="18986"/>
                  </a:lnTo>
                  <a:lnTo>
                    <a:pt x="117309" y="44234"/>
                  </a:lnTo>
                  <a:lnTo>
                    <a:pt x="120472" y="52539"/>
                  </a:lnTo>
                  <a:lnTo>
                    <a:pt x="141732" y="47523"/>
                  </a:lnTo>
                  <a:lnTo>
                    <a:pt x="118414" y="12471"/>
                  </a:lnTo>
                  <a:lnTo>
                    <a:pt x="77139" y="0"/>
                  </a:lnTo>
                  <a:lnTo>
                    <a:pt x="66560" y="609"/>
                  </a:lnTo>
                  <a:lnTo>
                    <a:pt x="29032" y="15354"/>
                  </a:lnTo>
                  <a:lnTo>
                    <a:pt x="5473" y="48602"/>
                  </a:lnTo>
                  <a:lnTo>
                    <a:pt x="0" y="83172"/>
                  </a:lnTo>
                  <a:lnTo>
                    <a:pt x="533" y="94665"/>
                  </a:lnTo>
                  <a:lnTo>
                    <a:pt x="13449" y="136512"/>
                  </a:lnTo>
                  <a:lnTo>
                    <a:pt x="42722" y="162737"/>
                  </a:lnTo>
                  <a:lnTo>
                    <a:pt x="76809" y="168783"/>
                  </a:lnTo>
                  <a:lnTo>
                    <a:pt x="89077" y="167906"/>
                  </a:lnTo>
                  <a:lnTo>
                    <a:pt x="128155" y="147027"/>
                  </a:lnTo>
                  <a:lnTo>
                    <a:pt x="144475" y="114236"/>
                  </a:lnTo>
                  <a:close/>
                </a:path>
                <a:path w="571500" h="168910">
                  <a:moveTo>
                    <a:pt x="280949" y="2146"/>
                  </a:moveTo>
                  <a:lnTo>
                    <a:pt x="151333" y="2146"/>
                  </a:lnTo>
                  <a:lnTo>
                    <a:pt x="151333" y="22466"/>
                  </a:lnTo>
                  <a:lnTo>
                    <a:pt x="205282" y="22466"/>
                  </a:lnTo>
                  <a:lnTo>
                    <a:pt x="205282" y="165976"/>
                  </a:lnTo>
                  <a:lnTo>
                    <a:pt x="226999" y="165976"/>
                  </a:lnTo>
                  <a:lnTo>
                    <a:pt x="226999" y="22466"/>
                  </a:lnTo>
                  <a:lnTo>
                    <a:pt x="280949" y="22466"/>
                  </a:lnTo>
                  <a:lnTo>
                    <a:pt x="280949" y="2146"/>
                  </a:lnTo>
                  <a:close/>
                </a:path>
                <a:path w="571500" h="168910">
                  <a:moveTo>
                    <a:pt x="431025" y="166052"/>
                  </a:moveTo>
                  <a:lnTo>
                    <a:pt x="410819" y="116560"/>
                  </a:lnTo>
                  <a:lnTo>
                    <a:pt x="403656" y="98996"/>
                  </a:lnTo>
                  <a:lnTo>
                    <a:pt x="380657" y="42633"/>
                  </a:lnTo>
                  <a:lnTo>
                    <a:pt x="380657" y="98996"/>
                  </a:lnTo>
                  <a:lnTo>
                    <a:pt x="324878" y="98996"/>
                  </a:lnTo>
                  <a:lnTo>
                    <a:pt x="342823" y="51054"/>
                  </a:lnTo>
                  <a:lnTo>
                    <a:pt x="345503" y="43281"/>
                  </a:lnTo>
                  <a:lnTo>
                    <a:pt x="347903" y="35445"/>
                  </a:lnTo>
                  <a:lnTo>
                    <a:pt x="350024" y="27571"/>
                  </a:lnTo>
                  <a:lnTo>
                    <a:pt x="351853" y="19621"/>
                  </a:lnTo>
                  <a:lnTo>
                    <a:pt x="354101" y="26797"/>
                  </a:lnTo>
                  <a:lnTo>
                    <a:pt x="356806" y="34874"/>
                  </a:lnTo>
                  <a:lnTo>
                    <a:pt x="359956" y="43853"/>
                  </a:lnTo>
                  <a:lnTo>
                    <a:pt x="363588" y="53721"/>
                  </a:lnTo>
                  <a:lnTo>
                    <a:pt x="380657" y="98996"/>
                  </a:lnTo>
                  <a:lnTo>
                    <a:pt x="380657" y="42633"/>
                  </a:lnTo>
                  <a:lnTo>
                    <a:pt x="371271" y="19621"/>
                  </a:lnTo>
                  <a:lnTo>
                    <a:pt x="364388" y="2743"/>
                  </a:lnTo>
                  <a:lnTo>
                    <a:pt x="340575" y="2743"/>
                  </a:lnTo>
                  <a:lnTo>
                    <a:pt x="277787" y="166052"/>
                  </a:lnTo>
                  <a:lnTo>
                    <a:pt x="300761" y="166052"/>
                  </a:lnTo>
                  <a:lnTo>
                    <a:pt x="318516" y="116560"/>
                  </a:lnTo>
                  <a:lnTo>
                    <a:pt x="387438" y="116560"/>
                  </a:lnTo>
                  <a:lnTo>
                    <a:pt x="406374" y="166052"/>
                  </a:lnTo>
                  <a:lnTo>
                    <a:pt x="431025" y="166052"/>
                  </a:lnTo>
                  <a:close/>
                </a:path>
                <a:path w="571500" h="168910">
                  <a:moveTo>
                    <a:pt x="540410" y="36791"/>
                  </a:moveTo>
                  <a:lnTo>
                    <a:pt x="537781" y="32689"/>
                  </a:lnTo>
                  <a:lnTo>
                    <a:pt x="535190" y="28549"/>
                  </a:lnTo>
                  <a:lnTo>
                    <a:pt x="534466" y="28003"/>
                  </a:lnTo>
                  <a:lnTo>
                    <a:pt x="540410" y="36791"/>
                  </a:lnTo>
                  <a:close/>
                </a:path>
                <a:path w="571500" h="168910">
                  <a:moveTo>
                    <a:pt x="570966" y="118681"/>
                  </a:moveTo>
                  <a:lnTo>
                    <a:pt x="559866" y="90551"/>
                  </a:lnTo>
                  <a:lnTo>
                    <a:pt x="558558" y="89103"/>
                  </a:lnTo>
                  <a:lnTo>
                    <a:pt x="553275" y="85013"/>
                  </a:lnTo>
                  <a:lnTo>
                    <a:pt x="548563" y="82461"/>
                  </a:lnTo>
                  <a:lnTo>
                    <a:pt x="548563" y="112598"/>
                  </a:lnTo>
                  <a:lnTo>
                    <a:pt x="548563" y="123926"/>
                  </a:lnTo>
                  <a:lnTo>
                    <a:pt x="516788" y="146888"/>
                  </a:lnTo>
                  <a:lnTo>
                    <a:pt x="469011" y="146888"/>
                  </a:lnTo>
                  <a:lnTo>
                    <a:pt x="469011" y="90551"/>
                  </a:lnTo>
                  <a:lnTo>
                    <a:pt x="517283" y="90551"/>
                  </a:lnTo>
                  <a:lnTo>
                    <a:pt x="525284" y="91465"/>
                  </a:lnTo>
                  <a:lnTo>
                    <a:pt x="536371" y="95110"/>
                  </a:lnTo>
                  <a:lnTo>
                    <a:pt x="540715" y="98272"/>
                  </a:lnTo>
                  <a:lnTo>
                    <a:pt x="543839" y="102793"/>
                  </a:lnTo>
                  <a:lnTo>
                    <a:pt x="547001" y="107315"/>
                  </a:lnTo>
                  <a:lnTo>
                    <a:pt x="548563" y="112598"/>
                  </a:lnTo>
                  <a:lnTo>
                    <a:pt x="548563" y="82461"/>
                  </a:lnTo>
                  <a:lnTo>
                    <a:pt x="547141" y="81686"/>
                  </a:lnTo>
                  <a:lnTo>
                    <a:pt x="540143" y="79146"/>
                  </a:lnTo>
                  <a:lnTo>
                    <a:pt x="547801" y="75349"/>
                  </a:lnTo>
                  <a:lnTo>
                    <a:pt x="552348" y="71386"/>
                  </a:lnTo>
                  <a:lnTo>
                    <a:pt x="553516" y="70370"/>
                  </a:lnTo>
                  <a:lnTo>
                    <a:pt x="561060" y="58051"/>
                  </a:lnTo>
                  <a:lnTo>
                    <a:pt x="562965" y="51473"/>
                  </a:lnTo>
                  <a:lnTo>
                    <a:pt x="562914" y="36791"/>
                  </a:lnTo>
                  <a:lnTo>
                    <a:pt x="560832" y="29806"/>
                  </a:lnTo>
                  <a:lnTo>
                    <a:pt x="555866" y="21894"/>
                  </a:lnTo>
                  <a:lnTo>
                    <a:pt x="552259" y="16078"/>
                  </a:lnTo>
                  <a:lnTo>
                    <a:pt x="546354" y="10985"/>
                  </a:lnTo>
                  <a:lnTo>
                    <a:pt x="541705" y="8953"/>
                  </a:lnTo>
                  <a:lnTo>
                    <a:pt x="541705" y="52768"/>
                  </a:lnTo>
                  <a:lnTo>
                    <a:pt x="514007" y="71386"/>
                  </a:lnTo>
                  <a:lnTo>
                    <a:pt x="469011" y="71386"/>
                  </a:lnTo>
                  <a:lnTo>
                    <a:pt x="469011" y="21894"/>
                  </a:lnTo>
                  <a:lnTo>
                    <a:pt x="513473" y="21894"/>
                  </a:lnTo>
                  <a:lnTo>
                    <a:pt x="521779" y="22656"/>
                  </a:lnTo>
                  <a:lnTo>
                    <a:pt x="531456" y="25692"/>
                  </a:lnTo>
                  <a:lnTo>
                    <a:pt x="534466" y="28003"/>
                  </a:lnTo>
                  <a:lnTo>
                    <a:pt x="530339" y="21894"/>
                  </a:lnTo>
                  <a:lnTo>
                    <a:pt x="517613" y="3048"/>
                  </a:lnTo>
                  <a:lnTo>
                    <a:pt x="508711" y="2743"/>
                  </a:lnTo>
                  <a:lnTo>
                    <a:pt x="447294" y="2743"/>
                  </a:lnTo>
                  <a:lnTo>
                    <a:pt x="447294" y="166052"/>
                  </a:lnTo>
                  <a:lnTo>
                    <a:pt x="509739" y="166052"/>
                  </a:lnTo>
                  <a:lnTo>
                    <a:pt x="549325" y="158788"/>
                  </a:lnTo>
                  <a:lnTo>
                    <a:pt x="570966" y="126365"/>
                  </a:lnTo>
                  <a:lnTo>
                    <a:pt x="570966" y="118681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67127" y="4873752"/>
              <a:ext cx="268223" cy="16306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97836" y="4873764"/>
              <a:ext cx="326135" cy="16305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59024" y="4873752"/>
              <a:ext cx="155447" cy="16306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049524" y="4872227"/>
              <a:ext cx="795655" cy="164465"/>
            </a:xfrm>
            <a:custGeom>
              <a:avLst/>
              <a:gdLst/>
              <a:ahLst/>
              <a:cxnLst/>
              <a:rect l="l" t="t" r="r" b="b"/>
              <a:pathLst>
                <a:path w="795654" h="164464">
                  <a:moveTo>
                    <a:pt x="128422" y="596"/>
                  </a:moveTo>
                  <a:lnTo>
                    <a:pt x="106946" y="596"/>
                  </a:lnTo>
                  <a:lnTo>
                    <a:pt x="19685" y="130314"/>
                  </a:lnTo>
                  <a:lnTo>
                    <a:pt x="19685" y="596"/>
                  </a:lnTo>
                  <a:lnTo>
                    <a:pt x="0" y="596"/>
                  </a:lnTo>
                  <a:lnTo>
                    <a:pt x="0" y="164401"/>
                  </a:lnTo>
                  <a:lnTo>
                    <a:pt x="21691" y="164401"/>
                  </a:lnTo>
                  <a:lnTo>
                    <a:pt x="108737" y="35026"/>
                  </a:lnTo>
                  <a:lnTo>
                    <a:pt x="108737" y="164401"/>
                  </a:lnTo>
                  <a:lnTo>
                    <a:pt x="128422" y="164401"/>
                  </a:lnTo>
                  <a:lnTo>
                    <a:pt x="128422" y="596"/>
                  </a:lnTo>
                  <a:close/>
                </a:path>
                <a:path w="795654" h="164464">
                  <a:moveTo>
                    <a:pt x="299580" y="164401"/>
                  </a:moveTo>
                  <a:lnTo>
                    <a:pt x="279361" y="114757"/>
                  </a:lnTo>
                  <a:lnTo>
                    <a:pt x="272173" y="97142"/>
                  </a:lnTo>
                  <a:lnTo>
                    <a:pt x="249135" y="40601"/>
                  </a:lnTo>
                  <a:lnTo>
                    <a:pt x="249135" y="97142"/>
                  </a:lnTo>
                  <a:lnTo>
                    <a:pt x="193281" y="97142"/>
                  </a:lnTo>
                  <a:lnTo>
                    <a:pt x="211251" y="49060"/>
                  </a:lnTo>
                  <a:lnTo>
                    <a:pt x="213931" y="41249"/>
                  </a:lnTo>
                  <a:lnTo>
                    <a:pt x="216344" y="33401"/>
                  </a:lnTo>
                  <a:lnTo>
                    <a:pt x="218452" y="25501"/>
                  </a:lnTo>
                  <a:lnTo>
                    <a:pt x="220294" y="17526"/>
                  </a:lnTo>
                  <a:lnTo>
                    <a:pt x="222542" y="24714"/>
                  </a:lnTo>
                  <a:lnTo>
                    <a:pt x="225259" y="32829"/>
                  </a:lnTo>
                  <a:lnTo>
                    <a:pt x="228409" y="41821"/>
                  </a:lnTo>
                  <a:lnTo>
                    <a:pt x="232029" y="51727"/>
                  </a:lnTo>
                  <a:lnTo>
                    <a:pt x="249135" y="97142"/>
                  </a:lnTo>
                  <a:lnTo>
                    <a:pt x="249135" y="40601"/>
                  </a:lnTo>
                  <a:lnTo>
                    <a:pt x="239737" y="17526"/>
                  </a:lnTo>
                  <a:lnTo>
                    <a:pt x="232841" y="596"/>
                  </a:lnTo>
                  <a:lnTo>
                    <a:pt x="209003" y="596"/>
                  </a:lnTo>
                  <a:lnTo>
                    <a:pt x="146126" y="164401"/>
                  </a:lnTo>
                  <a:lnTo>
                    <a:pt x="169125" y="164401"/>
                  </a:lnTo>
                  <a:lnTo>
                    <a:pt x="186893" y="114757"/>
                  </a:lnTo>
                  <a:lnTo>
                    <a:pt x="255930" y="114757"/>
                  </a:lnTo>
                  <a:lnTo>
                    <a:pt x="274891" y="164401"/>
                  </a:lnTo>
                  <a:lnTo>
                    <a:pt x="299580" y="164401"/>
                  </a:lnTo>
                  <a:close/>
                </a:path>
                <a:path w="795654" h="164464">
                  <a:moveTo>
                    <a:pt x="431939" y="164401"/>
                  </a:moveTo>
                  <a:lnTo>
                    <a:pt x="398170" y="109880"/>
                  </a:lnTo>
                  <a:lnTo>
                    <a:pt x="366852" y="80556"/>
                  </a:lnTo>
                  <a:lnTo>
                    <a:pt x="372110" y="78384"/>
                  </a:lnTo>
                  <a:lnTo>
                    <a:pt x="398856" y="34683"/>
                  </a:lnTo>
                  <a:lnTo>
                    <a:pt x="402755" y="27520"/>
                  </a:lnTo>
                  <a:lnTo>
                    <a:pt x="409536" y="20802"/>
                  </a:lnTo>
                  <a:lnTo>
                    <a:pt x="414693" y="19126"/>
                  </a:lnTo>
                  <a:lnTo>
                    <a:pt x="430339" y="19354"/>
                  </a:lnTo>
                  <a:lnTo>
                    <a:pt x="430339" y="596"/>
                  </a:lnTo>
                  <a:lnTo>
                    <a:pt x="429882" y="444"/>
                  </a:lnTo>
                  <a:lnTo>
                    <a:pt x="410578" y="368"/>
                  </a:lnTo>
                  <a:lnTo>
                    <a:pt x="404545" y="1892"/>
                  </a:lnTo>
                  <a:lnTo>
                    <a:pt x="370789" y="48882"/>
                  </a:lnTo>
                  <a:lnTo>
                    <a:pt x="366737" y="56819"/>
                  </a:lnTo>
                  <a:lnTo>
                    <a:pt x="363093" y="62738"/>
                  </a:lnTo>
                  <a:lnTo>
                    <a:pt x="359867" y="66636"/>
                  </a:lnTo>
                  <a:lnTo>
                    <a:pt x="355854" y="70485"/>
                  </a:lnTo>
                  <a:lnTo>
                    <a:pt x="348881" y="72428"/>
                  </a:lnTo>
                  <a:lnTo>
                    <a:pt x="338988" y="72428"/>
                  </a:lnTo>
                  <a:lnTo>
                    <a:pt x="338988" y="596"/>
                  </a:lnTo>
                  <a:lnTo>
                    <a:pt x="317246" y="596"/>
                  </a:lnTo>
                  <a:lnTo>
                    <a:pt x="317246" y="164401"/>
                  </a:lnTo>
                  <a:lnTo>
                    <a:pt x="338988" y="164401"/>
                  </a:lnTo>
                  <a:lnTo>
                    <a:pt x="338988" y="87757"/>
                  </a:lnTo>
                  <a:lnTo>
                    <a:pt x="347040" y="87757"/>
                  </a:lnTo>
                  <a:lnTo>
                    <a:pt x="405003" y="164401"/>
                  </a:lnTo>
                  <a:lnTo>
                    <a:pt x="431939" y="164401"/>
                  </a:lnTo>
                  <a:close/>
                </a:path>
                <a:path w="795654" h="164464">
                  <a:moveTo>
                    <a:pt x="585635" y="164414"/>
                  </a:moveTo>
                  <a:lnTo>
                    <a:pt x="565404" y="114769"/>
                  </a:lnTo>
                  <a:lnTo>
                    <a:pt x="558228" y="97155"/>
                  </a:lnTo>
                  <a:lnTo>
                    <a:pt x="535190" y="40614"/>
                  </a:lnTo>
                  <a:lnTo>
                    <a:pt x="535190" y="97155"/>
                  </a:lnTo>
                  <a:lnTo>
                    <a:pt x="479336" y="97155"/>
                  </a:lnTo>
                  <a:lnTo>
                    <a:pt x="497306" y="49072"/>
                  </a:lnTo>
                  <a:lnTo>
                    <a:pt x="499986" y="41262"/>
                  </a:lnTo>
                  <a:lnTo>
                    <a:pt x="502399" y="33413"/>
                  </a:lnTo>
                  <a:lnTo>
                    <a:pt x="504520" y="25514"/>
                  </a:lnTo>
                  <a:lnTo>
                    <a:pt x="506349" y="17538"/>
                  </a:lnTo>
                  <a:lnTo>
                    <a:pt x="508596" y="24726"/>
                  </a:lnTo>
                  <a:lnTo>
                    <a:pt x="511314" y="32842"/>
                  </a:lnTo>
                  <a:lnTo>
                    <a:pt x="514464" y="41833"/>
                  </a:lnTo>
                  <a:lnTo>
                    <a:pt x="518096" y="51739"/>
                  </a:lnTo>
                  <a:lnTo>
                    <a:pt x="535190" y="97155"/>
                  </a:lnTo>
                  <a:lnTo>
                    <a:pt x="535190" y="40614"/>
                  </a:lnTo>
                  <a:lnTo>
                    <a:pt x="525792" y="17538"/>
                  </a:lnTo>
                  <a:lnTo>
                    <a:pt x="518909" y="609"/>
                  </a:lnTo>
                  <a:lnTo>
                    <a:pt x="495058" y="609"/>
                  </a:lnTo>
                  <a:lnTo>
                    <a:pt x="432181" y="164414"/>
                  </a:lnTo>
                  <a:lnTo>
                    <a:pt x="455180" y="164414"/>
                  </a:lnTo>
                  <a:lnTo>
                    <a:pt x="472960" y="114769"/>
                  </a:lnTo>
                  <a:lnTo>
                    <a:pt x="541985" y="114769"/>
                  </a:lnTo>
                  <a:lnTo>
                    <a:pt x="560946" y="164414"/>
                  </a:lnTo>
                  <a:lnTo>
                    <a:pt x="585635" y="164414"/>
                  </a:lnTo>
                  <a:close/>
                </a:path>
                <a:path w="795654" h="164464">
                  <a:moveTo>
                    <a:pt x="795324" y="0"/>
                  </a:moveTo>
                  <a:lnTo>
                    <a:pt x="666661" y="0"/>
                  </a:lnTo>
                  <a:lnTo>
                    <a:pt x="666661" y="20320"/>
                  </a:lnTo>
                  <a:lnTo>
                    <a:pt x="666661" y="163830"/>
                  </a:lnTo>
                  <a:lnTo>
                    <a:pt x="688416" y="163830"/>
                  </a:lnTo>
                  <a:lnTo>
                    <a:pt x="688416" y="20320"/>
                  </a:lnTo>
                  <a:lnTo>
                    <a:pt x="773582" y="20320"/>
                  </a:lnTo>
                  <a:lnTo>
                    <a:pt x="773582" y="163830"/>
                  </a:lnTo>
                  <a:lnTo>
                    <a:pt x="795324" y="163830"/>
                  </a:lnTo>
                  <a:lnTo>
                    <a:pt x="795324" y="20320"/>
                  </a:lnTo>
                  <a:lnTo>
                    <a:pt x="795324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72483" y="4870704"/>
              <a:ext cx="156971" cy="16916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20895" y="4870703"/>
              <a:ext cx="297179" cy="16916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40936" y="4870704"/>
              <a:ext cx="143255" cy="16916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05527" y="4870703"/>
              <a:ext cx="144779" cy="16916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77740" y="4873752"/>
              <a:ext cx="128015" cy="16306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940807" y="4873752"/>
              <a:ext cx="129539" cy="16306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69407" y="4873752"/>
              <a:ext cx="128015" cy="16306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390388" y="4870703"/>
              <a:ext cx="144779" cy="169163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080516" y="4872227"/>
              <a:ext cx="4753610" cy="372110"/>
            </a:xfrm>
            <a:custGeom>
              <a:avLst/>
              <a:gdLst/>
              <a:ahLst/>
              <a:cxnLst/>
              <a:rect l="l" t="t" r="r" b="b"/>
              <a:pathLst>
                <a:path w="4753610" h="372110">
                  <a:moveTo>
                    <a:pt x="62179" y="351358"/>
                  </a:moveTo>
                  <a:lnTo>
                    <a:pt x="0" y="351358"/>
                  </a:lnTo>
                  <a:lnTo>
                    <a:pt x="0" y="371525"/>
                  </a:lnTo>
                  <a:lnTo>
                    <a:pt x="62179" y="371525"/>
                  </a:lnTo>
                  <a:lnTo>
                    <a:pt x="62179" y="351358"/>
                  </a:lnTo>
                  <a:close/>
                </a:path>
                <a:path w="4753610" h="372110">
                  <a:moveTo>
                    <a:pt x="4610709" y="0"/>
                  </a:moveTo>
                  <a:lnTo>
                    <a:pt x="4588992" y="0"/>
                  </a:lnTo>
                  <a:lnTo>
                    <a:pt x="4588992" y="68580"/>
                  </a:lnTo>
                  <a:lnTo>
                    <a:pt x="4504398" y="68580"/>
                  </a:lnTo>
                  <a:lnTo>
                    <a:pt x="4504398" y="0"/>
                  </a:lnTo>
                  <a:lnTo>
                    <a:pt x="4482681" y="0"/>
                  </a:lnTo>
                  <a:lnTo>
                    <a:pt x="4482681" y="68580"/>
                  </a:lnTo>
                  <a:lnTo>
                    <a:pt x="4482681" y="87630"/>
                  </a:lnTo>
                  <a:lnTo>
                    <a:pt x="4482681" y="163830"/>
                  </a:lnTo>
                  <a:lnTo>
                    <a:pt x="4504398" y="163830"/>
                  </a:lnTo>
                  <a:lnTo>
                    <a:pt x="4504398" y="87630"/>
                  </a:lnTo>
                  <a:lnTo>
                    <a:pt x="4588992" y="87630"/>
                  </a:lnTo>
                  <a:lnTo>
                    <a:pt x="4588992" y="163830"/>
                  </a:lnTo>
                  <a:lnTo>
                    <a:pt x="4610709" y="163830"/>
                  </a:lnTo>
                  <a:lnTo>
                    <a:pt x="4610709" y="87630"/>
                  </a:lnTo>
                  <a:lnTo>
                    <a:pt x="4610709" y="68580"/>
                  </a:lnTo>
                  <a:lnTo>
                    <a:pt x="4610709" y="0"/>
                  </a:lnTo>
                  <a:close/>
                </a:path>
                <a:path w="4753610" h="372110">
                  <a:moveTo>
                    <a:pt x="4753178" y="0"/>
                  </a:moveTo>
                  <a:lnTo>
                    <a:pt x="4647323" y="0"/>
                  </a:lnTo>
                  <a:lnTo>
                    <a:pt x="4647323" y="20320"/>
                  </a:lnTo>
                  <a:lnTo>
                    <a:pt x="4647323" y="163830"/>
                  </a:lnTo>
                  <a:lnTo>
                    <a:pt x="4669040" y="163830"/>
                  </a:lnTo>
                  <a:lnTo>
                    <a:pt x="4669040" y="20320"/>
                  </a:lnTo>
                  <a:lnTo>
                    <a:pt x="4753178" y="20320"/>
                  </a:lnTo>
                  <a:lnTo>
                    <a:pt x="4753178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9868" y="5128259"/>
              <a:ext cx="123443" cy="164591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383792" y="5129783"/>
              <a:ext cx="286385" cy="161925"/>
            </a:xfrm>
            <a:custGeom>
              <a:avLst/>
              <a:gdLst/>
              <a:ahLst/>
              <a:cxnLst/>
              <a:rect l="l" t="t" r="r" b="b"/>
              <a:pathLst>
                <a:path w="286385" h="161925">
                  <a:moveTo>
                    <a:pt x="127787" y="0"/>
                  </a:moveTo>
                  <a:lnTo>
                    <a:pt x="106108" y="0"/>
                  </a:lnTo>
                  <a:lnTo>
                    <a:pt x="106108" y="67310"/>
                  </a:lnTo>
                  <a:lnTo>
                    <a:pt x="21678" y="67310"/>
                  </a:lnTo>
                  <a:lnTo>
                    <a:pt x="21678" y="0"/>
                  </a:lnTo>
                  <a:lnTo>
                    <a:pt x="0" y="0"/>
                  </a:lnTo>
                  <a:lnTo>
                    <a:pt x="0" y="67310"/>
                  </a:lnTo>
                  <a:lnTo>
                    <a:pt x="0" y="86360"/>
                  </a:lnTo>
                  <a:lnTo>
                    <a:pt x="0" y="161290"/>
                  </a:lnTo>
                  <a:lnTo>
                    <a:pt x="21678" y="161290"/>
                  </a:lnTo>
                  <a:lnTo>
                    <a:pt x="21678" y="86360"/>
                  </a:lnTo>
                  <a:lnTo>
                    <a:pt x="106108" y="86360"/>
                  </a:lnTo>
                  <a:lnTo>
                    <a:pt x="106108" y="161290"/>
                  </a:lnTo>
                  <a:lnTo>
                    <a:pt x="127787" y="161290"/>
                  </a:lnTo>
                  <a:lnTo>
                    <a:pt x="127787" y="86360"/>
                  </a:lnTo>
                  <a:lnTo>
                    <a:pt x="127787" y="67310"/>
                  </a:lnTo>
                  <a:lnTo>
                    <a:pt x="127787" y="0"/>
                  </a:lnTo>
                  <a:close/>
                </a:path>
                <a:path w="286385" h="161925">
                  <a:moveTo>
                    <a:pt x="286194" y="142621"/>
                  </a:moveTo>
                  <a:lnTo>
                    <a:pt x="186016" y="142621"/>
                  </a:lnTo>
                  <a:lnTo>
                    <a:pt x="186016" y="86741"/>
                  </a:lnTo>
                  <a:lnTo>
                    <a:pt x="276148" y="86741"/>
                  </a:lnTo>
                  <a:lnTo>
                    <a:pt x="276148" y="67691"/>
                  </a:lnTo>
                  <a:lnTo>
                    <a:pt x="186016" y="67691"/>
                  </a:lnTo>
                  <a:lnTo>
                    <a:pt x="186016" y="19431"/>
                  </a:lnTo>
                  <a:lnTo>
                    <a:pt x="282321" y="19431"/>
                  </a:lnTo>
                  <a:lnTo>
                    <a:pt x="282321" y="381"/>
                  </a:lnTo>
                  <a:lnTo>
                    <a:pt x="164338" y="381"/>
                  </a:lnTo>
                  <a:lnTo>
                    <a:pt x="164338" y="19431"/>
                  </a:lnTo>
                  <a:lnTo>
                    <a:pt x="164338" y="67691"/>
                  </a:lnTo>
                  <a:lnTo>
                    <a:pt x="164338" y="86741"/>
                  </a:lnTo>
                  <a:lnTo>
                    <a:pt x="164338" y="142621"/>
                  </a:lnTo>
                  <a:lnTo>
                    <a:pt x="164338" y="161671"/>
                  </a:lnTo>
                  <a:lnTo>
                    <a:pt x="286194" y="161671"/>
                  </a:lnTo>
                  <a:lnTo>
                    <a:pt x="286194" y="142621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94688" y="5125211"/>
              <a:ext cx="144779" cy="169163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1865363" y="5129783"/>
              <a:ext cx="281940" cy="161925"/>
            </a:xfrm>
            <a:custGeom>
              <a:avLst/>
              <a:gdLst/>
              <a:ahLst/>
              <a:cxnLst/>
              <a:rect l="l" t="t" r="r" b="b"/>
              <a:pathLst>
                <a:path w="281939" h="161925">
                  <a:moveTo>
                    <a:pt x="122351" y="142621"/>
                  </a:moveTo>
                  <a:lnTo>
                    <a:pt x="21767" y="142621"/>
                  </a:lnTo>
                  <a:lnTo>
                    <a:pt x="21767" y="86741"/>
                  </a:lnTo>
                  <a:lnTo>
                    <a:pt x="112268" y="86741"/>
                  </a:lnTo>
                  <a:lnTo>
                    <a:pt x="112268" y="67691"/>
                  </a:lnTo>
                  <a:lnTo>
                    <a:pt x="21767" y="67691"/>
                  </a:lnTo>
                  <a:lnTo>
                    <a:pt x="21767" y="19431"/>
                  </a:lnTo>
                  <a:lnTo>
                    <a:pt x="118452" y="19431"/>
                  </a:lnTo>
                  <a:lnTo>
                    <a:pt x="118452" y="381"/>
                  </a:lnTo>
                  <a:lnTo>
                    <a:pt x="0" y="381"/>
                  </a:lnTo>
                  <a:lnTo>
                    <a:pt x="0" y="19431"/>
                  </a:lnTo>
                  <a:lnTo>
                    <a:pt x="0" y="67691"/>
                  </a:lnTo>
                  <a:lnTo>
                    <a:pt x="0" y="86741"/>
                  </a:lnTo>
                  <a:lnTo>
                    <a:pt x="0" y="142621"/>
                  </a:lnTo>
                  <a:lnTo>
                    <a:pt x="0" y="161671"/>
                  </a:lnTo>
                  <a:lnTo>
                    <a:pt x="122351" y="161671"/>
                  </a:lnTo>
                  <a:lnTo>
                    <a:pt x="122351" y="142621"/>
                  </a:lnTo>
                  <a:close/>
                </a:path>
                <a:path w="281939" h="161925">
                  <a:moveTo>
                    <a:pt x="281584" y="0"/>
                  </a:moveTo>
                  <a:lnTo>
                    <a:pt x="259816" y="0"/>
                  </a:lnTo>
                  <a:lnTo>
                    <a:pt x="259816" y="67310"/>
                  </a:lnTo>
                  <a:lnTo>
                    <a:pt x="175044" y="67310"/>
                  </a:lnTo>
                  <a:lnTo>
                    <a:pt x="175044" y="0"/>
                  </a:lnTo>
                  <a:lnTo>
                    <a:pt x="153276" y="0"/>
                  </a:lnTo>
                  <a:lnTo>
                    <a:pt x="153276" y="67310"/>
                  </a:lnTo>
                  <a:lnTo>
                    <a:pt x="153276" y="86360"/>
                  </a:lnTo>
                  <a:lnTo>
                    <a:pt x="153276" y="161290"/>
                  </a:lnTo>
                  <a:lnTo>
                    <a:pt x="175044" y="161290"/>
                  </a:lnTo>
                  <a:lnTo>
                    <a:pt x="175044" y="86360"/>
                  </a:lnTo>
                  <a:lnTo>
                    <a:pt x="259816" y="86360"/>
                  </a:lnTo>
                  <a:lnTo>
                    <a:pt x="259816" y="161290"/>
                  </a:lnTo>
                  <a:lnTo>
                    <a:pt x="281584" y="161290"/>
                  </a:lnTo>
                  <a:lnTo>
                    <a:pt x="281584" y="86360"/>
                  </a:lnTo>
                  <a:lnTo>
                    <a:pt x="281584" y="67310"/>
                  </a:lnTo>
                  <a:lnTo>
                    <a:pt x="281584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83891" y="5128259"/>
              <a:ext cx="128015" cy="164591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2348484" y="5130164"/>
              <a:ext cx="121920" cy="161290"/>
            </a:xfrm>
            <a:custGeom>
              <a:avLst/>
              <a:gdLst/>
              <a:ahLst/>
              <a:cxnLst/>
              <a:rect l="l" t="t" r="r" b="b"/>
              <a:pathLst>
                <a:path w="121919" h="161289">
                  <a:moveTo>
                    <a:pt x="121437" y="142240"/>
                  </a:moveTo>
                  <a:lnTo>
                    <a:pt x="21590" y="142240"/>
                  </a:lnTo>
                  <a:lnTo>
                    <a:pt x="21590" y="86360"/>
                  </a:lnTo>
                  <a:lnTo>
                    <a:pt x="111429" y="86360"/>
                  </a:lnTo>
                  <a:lnTo>
                    <a:pt x="111429" y="67310"/>
                  </a:lnTo>
                  <a:lnTo>
                    <a:pt x="21590" y="67310"/>
                  </a:lnTo>
                  <a:lnTo>
                    <a:pt x="21590" y="19050"/>
                  </a:lnTo>
                  <a:lnTo>
                    <a:pt x="117563" y="19050"/>
                  </a:lnTo>
                  <a:lnTo>
                    <a:pt x="117563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67310"/>
                  </a:lnTo>
                  <a:lnTo>
                    <a:pt x="0" y="86360"/>
                  </a:lnTo>
                  <a:lnTo>
                    <a:pt x="0" y="142240"/>
                  </a:lnTo>
                  <a:lnTo>
                    <a:pt x="0" y="161290"/>
                  </a:lnTo>
                  <a:lnTo>
                    <a:pt x="121437" y="161290"/>
                  </a:lnTo>
                  <a:lnTo>
                    <a:pt x="121437" y="14224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564891" y="5128259"/>
              <a:ext cx="123443" cy="16459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4244" y="5125211"/>
              <a:ext cx="257555" cy="16916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997708" y="5125211"/>
              <a:ext cx="448055" cy="205739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3471659" y="5129783"/>
              <a:ext cx="129539" cy="161290"/>
            </a:xfrm>
            <a:custGeom>
              <a:avLst/>
              <a:gdLst/>
              <a:ahLst/>
              <a:cxnLst/>
              <a:rect l="l" t="t" r="r" b="b"/>
              <a:pathLst>
                <a:path w="129539" h="161289">
                  <a:moveTo>
                    <a:pt x="129286" y="0"/>
                  </a:moveTo>
                  <a:lnTo>
                    <a:pt x="107353" y="0"/>
                  </a:lnTo>
                  <a:lnTo>
                    <a:pt x="107353" y="67310"/>
                  </a:lnTo>
                  <a:lnTo>
                    <a:pt x="21932" y="67310"/>
                  </a:lnTo>
                  <a:lnTo>
                    <a:pt x="21932" y="0"/>
                  </a:lnTo>
                  <a:lnTo>
                    <a:pt x="0" y="0"/>
                  </a:lnTo>
                  <a:lnTo>
                    <a:pt x="0" y="67310"/>
                  </a:lnTo>
                  <a:lnTo>
                    <a:pt x="0" y="86360"/>
                  </a:lnTo>
                  <a:lnTo>
                    <a:pt x="0" y="161290"/>
                  </a:lnTo>
                  <a:lnTo>
                    <a:pt x="21932" y="161290"/>
                  </a:lnTo>
                  <a:lnTo>
                    <a:pt x="21932" y="86360"/>
                  </a:lnTo>
                  <a:lnTo>
                    <a:pt x="107353" y="86360"/>
                  </a:lnTo>
                  <a:lnTo>
                    <a:pt x="107353" y="161290"/>
                  </a:lnTo>
                  <a:lnTo>
                    <a:pt x="129286" y="161290"/>
                  </a:lnTo>
                  <a:lnTo>
                    <a:pt x="129286" y="86360"/>
                  </a:lnTo>
                  <a:lnTo>
                    <a:pt x="129286" y="67310"/>
                  </a:lnTo>
                  <a:lnTo>
                    <a:pt x="129286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630168" y="5125211"/>
              <a:ext cx="156971" cy="169163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814571" y="5125211"/>
              <a:ext cx="260603" cy="16916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148327" y="5128259"/>
              <a:ext cx="326135" cy="16459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509515" y="5128259"/>
              <a:ext cx="155447" cy="164591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4700003" y="5128259"/>
              <a:ext cx="585470" cy="164465"/>
            </a:xfrm>
            <a:custGeom>
              <a:avLst/>
              <a:gdLst/>
              <a:ahLst/>
              <a:cxnLst/>
              <a:rect l="l" t="t" r="r" b="b"/>
              <a:pathLst>
                <a:path w="585470" h="164464">
                  <a:moveTo>
                    <a:pt x="128333" y="228"/>
                  </a:moveTo>
                  <a:lnTo>
                    <a:pt x="106870" y="228"/>
                  </a:lnTo>
                  <a:lnTo>
                    <a:pt x="19672" y="129946"/>
                  </a:lnTo>
                  <a:lnTo>
                    <a:pt x="19672" y="228"/>
                  </a:lnTo>
                  <a:lnTo>
                    <a:pt x="0" y="228"/>
                  </a:lnTo>
                  <a:lnTo>
                    <a:pt x="0" y="164033"/>
                  </a:lnTo>
                  <a:lnTo>
                    <a:pt x="21691" y="164033"/>
                  </a:lnTo>
                  <a:lnTo>
                    <a:pt x="108661" y="34658"/>
                  </a:lnTo>
                  <a:lnTo>
                    <a:pt x="108661" y="164033"/>
                  </a:lnTo>
                  <a:lnTo>
                    <a:pt x="128333" y="164033"/>
                  </a:lnTo>
                  <a:lnTo>
                    <a:pt x="128333" y="228"/>
                  </a:lnTo>
                  <a:close/>
                </a:path>
                <a:path w="585470" h="164464">
                  <a:moveTo>
                    <a:pt x="299364" y="164033"/>
                  </a:moveTo>
                  <a:lnTo>
                    <a:pt x="279146" y="114388"/>
                  </a:lnTo>
                  <a:lnTo>
                    <a:pt x="271970" y="96774"/>
                  </a:lnTo>
                  <a:lnTo>
                    <a:pt x="248958" y="40233"/>
                  </a:lnTo>
                  <a:lnTo>
                    <a:pt x="248958" y="96774"/>
                  </a:lnTo>
                  <a:lnTo>
                    <a:pt x="193154" y="96774"/>
                  </a:lnTo>
                  <a:lnTo>
                    <a:pt x="211099" y="48691"/>
                  </a:lnTo>
                  <a:lnTo>
                    <a:pt x="213791" y="40881"/>
                  </a:lnTo>
                  <a:lnTo>
                    <a:pt x="216192" y="33032"/>
                  </a:lnTo>
                  <a:lnTo>
                    <a:pt x="218313" y="25120"/>
                  </a:lnTo>
                  <a:lnTo>
                    <a:pt x="220141" y="17157"/>
                  </a:lnTo>
                  <a:lnTo>
                    <a:pt x="222389" y="24345"/>
                  </a:lnTo>
                  <a:lnTo>
                    <a:pt x="225094" y="32461"/>
                  </a:lnTo>
                  <a:lnTo>
                    <a:pt x="228244" y="41452"/>
                  </a:lnTo>
                  <a:lnTo>
                    <a:pt x="231876" y="51358"/>
                  </a:lnTo>
                  <a:lnTo>
                    <a:pt x="248958" y="96774"/>
                  </a:lnTo>
                  <a:lnTo>
                    <a:pt x="248958" y="40233"/>
                  </a:lnTo>
                  <a:lnTo>
                    <a:pt x="239572" y="17157"/>
                  </a:lnTo>
                  <a:lnTo>
                    <a:pt x="232689" y="228"/>
                  </a:lnTo>
                  <a:lnTo>
                    <a:pt x="208851" y="228"/>
                  </a:lnTo>
                  <a:lnTo>
                    <a:pt x="146024" y="164033"/>
                  </a:lnTo>
                  <a:lnTo>
                    <a:pt x="169011" y="164033"/>
                  </a:lnTo>
                  <a:lnTo>
                    <a:pt x="186778" y="114388"/>
                  </a:lnTo>
                  <a:lnTo>
                    <a:pt x="255752" y="114388"/>
                  </a:lnTo>
                  <a:lnTo>
                    <a:pt x="274701" y="164033"/>
                  </a:lnTo>
                  <a:lnTo>
                    <a:pt x="299364" y="164033"/>
                  </a:lnTo>
                  <a:close/>
                </a:path>
                <a:path w="585470" h="164464">
                  <a:moveTo>
                    <a:pt x="431622" y="164033"/>
                  </a:moveTo>
                  <a:lnTo>
                    <a:pt x="397878" y="109512"/>
                  </a:lnTo>
                  <a:lnTo>
                    <a:pt x="366585" y="80187"/>
                  </a:lnTo>
                  <a:lnTo>
                    <a:pt x="371843" y="78016"/>
                  </a:lnTo>
                  <a:lnTo>
                    <a:pt x="398564" y="34315"/>
                  </a:lnTo>
                  <a:lnTo>
                    <a:pt x="402450" y="27152"/>
                  </a:lnTo>
                  <a:lnTo>
                    <a:pt x="409244" y="20434"/>
                  </a:lnTo>
                  <a:lnTo>
                    <a:pt x="414388" y="18757"/>
                  </a:lnTo>
                  <a:lnTo>
                    <a:pt x="430022" y="18986"/>
                  </a:lnTo>
                  <a:lnTo>
                    <a:pt x="430022" y="228"/>
                  </a:lnTo>
                  <a:lnTo>
                    <a:pt x="429564" y="76"/>
                  </a:lnTo>
                  <a:lnTo>
                    <a:pt x="410273" y="0"/>
                  </a:lnTo>
                  <a:lnTo>
                    <a:pt x="404253" y="1524"/>
                  </a:lnTo>
                  <a:lnTo>
                    <a:pt x="370535" y="48514"/>
                  </a:lnTo>
                  <a:lnTo>
                    <a:pt x="366471" y="56451"/>
                  </a:lnTo>
                  <a:lnTo>
                    <a:pt x="362826" y="62369"/>
                  </a:lnTo>
                  <a:lnTo>
                    <a:pt x="359600" y="66268"/>
                  </a:lnTo>
                  <a:lnTo>
                    <a:pt x="355600" y="70116"/>
                  </a:lnTo>
                  <a:lnTo>
                    <a:pt x="348627" y="72059"/>
                  </a:lnTo>
                  <a:lnTo>
                    <a:pt x="338747" y="72059"/>
                  </a:lnTo>
                  <a:lnTo>
                    <a:pt x="338747" y="228"/>
                  </a:lnTo>
                  <a:lnTo>
                    <a:pt x="317017" y="228"/>
                  </a:lnTo>
                  <a:lnTo>
                    <a:pt x="317017" y="164033"/>
                  </a:lnTo>
                  <a:lnTo>
                    <a:pt x="338747" y="164033"/>
                  </a:lnTo>
                  <a:lnTo>
                    <a:pt x="338747" y="87388"/>
                  </a:lnTo>
                  <a:lnTo>
                    <a:pt x="346798" y="87388"/>
                  </a:lnTo>
                  <a:lnTo>
                    <a:pt x="404710" y="164033"/>
                  </a:lnTo>
                  <a:lnTo>
                    <a:pt x="431622" y="164033"/>
                  </a:lnTo>
                  <a:close/>
                </a:path>
                <a:path w="585470" h="164464">
                  <a:moveTo>
                    <a:pt x="585177" y="164033"/>
                  </a:moveTo>
                  <a:lnTo>
                    <a:pt x="564972" y="114388"/>
                  </a:lnTo>
                  <a:lnTo>
                    <a:pt x="557796" y="96774"/>
                  </a:lnTo>
                  <a:lnTo>
                    <a:pt x="534771" y="40233"/>
                  </a:lnTo>
                  <a:lnTo>
                    <a:pt x="534771" y="96774"/>
                  </a:lnTo>
                  <a:lnTo>
                    <a:pt x="478967" y="96774"/>
                  </a:lnTo>
                  <a:lnTo>
                    <a:pt x="496925" y="48691"/>
                  </a:lnTo>
                  <a:lnTo>
                    <a:pt x="499605" y="40881"/>
                  </a:lnTo>
                  <a:lnTo>
                    <a:pt x="502005" y="33032"/>
                  </a:lnTo>
                  <a:lnTo>
                    <a:pt x="504126" y="25120"/>
                  </a:lnTo>
                  <a:lnTo>
                    <a:pt x="505955" y="17157"/>
                  </a:lnTo>
                  <a:lnTo>
                    <a:pt x="508203" y="24345"/>
                  </a:lnTo>
                  <a:lnTo>
                    <a:pt x="510908" y="32461"/>
                  </a:lnTo>
                  <a:lnTo>
                    <a:pt x="514057" y="41452"/>
                  </a:lnTo>
                  <a:lnTo>
                    <a:pt x="517702" y="51358"/>
                  </a:lnTo>
                  <a:lnTo>
                    <a:pt x="534771" y="96774"/>
                  </a:lnTo>
                  <a:lnTo>
                    <a:pt x="534771" y="40233"/>
                  </a:lnTo>
                  <a:lnTo>
                    <a:pt x="525386" y="17157"/>
                  </a:lnTo>
                  <a:lnTo>
                    <a:pt x="518502" y="228"/>
                  </a:lnTo>
                  <a:lnTo>
                    <a:pt x="494665" y="228"/>
                  </a:lnTo>
                  <a:lnTo>
                    <a:pt x="431838" y="164033"/>
                  </a:lnTo>
                  <a:lnTo>
                    <a:pt x="454825" y="164033"/>
                  </a:lnTo>
                  <a:lnTo>
                    <a:pt x="472592" y="114388"/>
                  </a:lnTo>
                  <a:lnTo>
                    <a:pt x="541566" y="114388"/>
                  </a:lnTo>
                  <a:lnTo>
                    <a:pt x="560514" y="164033"/>
                  </a:lnTo>
                  <a:lnTo>
                    <a:pt x="585177" y="164033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364480" y="5128259"/>
              <a:ext cx="124967" cy="164591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5582412" y="5129783"/>
              <a:ext cx="127635" cy="161290"/>
            </a:xfrm>
            <a:custGeom>
              <a:avLst/>
              <a:gdLst/>
              <a:ahLst/>
              <a:cxnLst/>
              <a:rect l="l" t="t" r="r" b="b"/>
              <a:pathLst>
                <a:path w="127635" h="161289">
                  <a:moveTo>
                    <a:pt x="127584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161290"/>
                  </a:lnTo>
                  <a:lnTo>
                    <a:pt x="21564" y="161290"/>
                  </a:lnTo>
                  <a:lnTo>
                    <a:pt x="21564" y="19050"/>
                  </a:lnTo>
                  <a:lnTo>
                    <a:pt x="106019" y="19050"/>
                  </a:lnTo>
                  <a:lnTo>
                    <a:pt x="106019" y="161290"/>
                  </a:lnTo>
                  <a:lnTo>
                    <a:pt x="127584" y="161290"/>
                  </a:lnTo>
                  <a:lnTo>
                    <a:pt x="127584" y="19050"/>
                  </a:lnTo>
                  <a:lnTo>
                    <a:pt x="127584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739383" y="5125212"/>
              <a:ext cx="297178" cy="16916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070092" y="5128259"/>
              <a:ext cx="272795" cy="1661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48055"/>
            <a:ext cx="10692765" cy="7112634"/>
            <a:chOff x="0" y="448055"/>
            <a:chExt cx="10692765" cy="7112634"/>
          </a:xfrm>
        </p:grpSpPr>
        <p:sp>
          <p:nvSpPr>
            <p:cNvPr id="3" name="object 3"/>
            <p:cNvSpPr/>
            <p:nvPr/>
          </p:nvSpPr>
          <p:spPr>
            <a:xfrm>
              <a:off x="0" y="1118615"/>
              <a:ext cx="4187825" cy="6442075"/>
            </a:xfrm>
            <a:custGeom>
              <a:avLst/>
              <a:gdLst/>
              <a:ahLst/>
              <a:cxnLst/>
              <a:rect l="l" t="t" r="r" b="b"/>
              <a:pathLst>
                <a:path w="4187825" h="6442075">
                  <a:moveTo>
                    <a:pt x="4187329" y="0"/>
                  </a:moveTo>
                  <a:lnTo>
                    <a:pt x="0" y="0"/>
                  </a:lnTo>
                  <a:lnTo>
                    <a:pt x="0" y="6441490"/>
                  </a:lnTo>
                  <a:lnTo>
                    <a:pt x="4187329" y="6441490"/>
                  </a:lnTo>
                  <a:lnTo>
                    <a:pt x="4187329" y="0"/>
                  </a:lnTo>
                  <a:close/>
                </a:path>
              </a:pathLst>
            </a:custGeom>
            <a:solidFill>
              <a:srgbClr val="FFE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688" y="705611"/>
              <a:ext cx="204215" cy="2179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0763" y="705611"/>
              <a:ext cx="208787" cy="2179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272" y="705611"/>
              <a:ext cx="207263" cy="2179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9779" y="705611"/>
              <a:ext cx="170687" cy="2179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4851" y="705611"/>
              <a:ext cx="204215" cy="2179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71927" y="705611"/>
              <a:ext cx="152399" cy="21793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711190" y="705610"/>
              <a:ext cx="278765" cy="219075"/>
            </a:xfrm>
            <a:custGeom>
              <a:avLst/>
              <a:gdLst/>
              <a:ahLst/>
              <a:cxnLst/>
              <a:rect l="l" t="t" r="r" b="b"/>
              <a:pathLst>
                <a:path w="278764" h="219075">
                  <a:moveTo>
                    <a:pt x="274281" y="101"/>
                  </a:moveTo>
                  <a:lnTo>
                    <a:pt x="227888" y="10071"/>
                  </a:lnTo>
                  <a:lnTo>
                    <a:pt x="197700" y="64604"/>
                  </a:lnTo>
                  <a:lnTo>
                    <a:pt x="192392" y="75145"/>
                  </a:lnTo>
                  <a:lnTo>
                    <a:pt x="154254" y="96177"/>
                  </a:lnTo>
                  <a:lnTo>
                    <a:pt x="154254" y="304"/>
                  </a:lnTo>
                  <a:lnTo>
                    <a:pt x="124739" y="304"/>
                  </a:lnTo>
                  <a:lnTo>
                    <a:pt x="124739" y="96177"/>
                  </a:lnTo>
                  <a:lnTo>
                    <a:pt x="114909" y="95580"/>
                  </a:lnTo>
                  <a:lnTo>
                    <a:pt x="81267" y="64808"/>
                  </a:lnTo>
                  <a:lnTo>
                    <a:pt x="70891" y="41313"/>
                  </a:lnTo>
                  <a:lnTo>
                    <a:pt x="66865" y="32804"/>
                  </a:lnTo>
                  <a:lnTo>
                    <a:pt x="38125" y="3327"/>
                  </a:lnTo>
                  <a:lnTo>
                    <a:pt x="18821" y="0"/>
                  </a:lnTo>
                  <a:lnTo>
                    <a:pt x="3251" y="101"/>
                  </a:lnTo>
                  <a:lnTo>
                    <a:pt x="2133" y="304"/>
                  </a:lnTo>
                  <a:lnTo>
                    <a:pt x="2133" y="25336"/>
                  </a:lnTo>
                  <a:lnTo>
                    <a:pt x="13741" y="25031"/>
                  </a:lnTo>
                  <a:lnTo>
                    <a:pt x="22567" y="25031"/>
                  </a:lnTo>
                  <a:lnTo>
                    <a:pt x="54648" y="72301"/>
                  </a:lnTo>
                  <a:lnTo>
                    <a:pt x="59245" y="81876"/>
                  </a:lnTo>
                  <a:lnTo>
                    <a:pt x="86563" y="107175"/>
                  </a:lnTo>
                  <a:lnTo>
                    <a:pt x="55181" y="131267"/>
                  </a:lnTo>
                  <a:lnTo>
                    <a:pt x="0" y="218922"/>
                  </a:lnTo>
                  <a:lnTo>
                    <a:pt x="35801" y="218922"/>
                  </a:lnTo>
                  <a:lnTo>
                    <a:pt x="81229" y="145288"/>
                  </a:lnTo>
                  <a:lnTo>
                    <a:pt x="87807" y="136080"/>
                  </a:lnTo>
                  <a:lnTo>
                    <a:pt x="124739" y="116636"/>
                  </a:lnTo>
                  <a:lnTo>
                    <a:pt x="124739" y="218922"/>
                  </a:lnTo>
                  <a:lnTo>
                    <a:pt x="154254" y="218922"/>
                  </a:lnTo>
                  <a:lnTo>
                    <a:pt x="154254" y="116636"/>
                  </a:lnTo>
                  <a:lnTo>
                    <a:pt x="162725" y="117246"/>
                  </a:lnTo>
                  <a:lnTo>
                    <a:pt x="199555" y="148729"/>
                  </a:lnTo>
                  <a:lnTo>
                    <a:pt x="243052" y="218922"/>
                  </a:lnTo>
                  <a:lnTo>
                    <a:pt x="278688" y="218922"/>
                  </a:lnTo>
                  <a:lnTo>
                    <a:pt x="233870" y="146151"/>
                  </a:lnTo>
                  <a:lnTo>
                    <a:pt x="203022" y="111836"/>
                  </a:lnTo>
                  <a:lnTo>
                    <a:pt x="192392" y="107175"/>
                  </a:lnTo>
                  <a:lnTo>
                    <a:pt x="201206" y="103352"/>
                  </a:lnTo>
                  <a:lnTo>
                    <a:pt x="224459" y="71412"/>
                  </a:lnTo>
                  <a:lnTo>
                    <a:pt x="233311" y="50419"/>
                  </a:lnTo>
                  <a:lnTo>
                    <a:pt x="237337" y="42291"/>
                  </a:lnTo>
                  <a:lnTo>
                    <a:pt x="241122" y="36068"/>
                  </a:lnTo>
                  <a:lnTo>
                    <a:pt x="244665" y="31750"/>
                  </a:lnTo>
                  <a:lnTo>
                    <a:pt x="249085" y="27279"/>
                  </a:lnTo>
                  <a:lnTo>
                    <a:pt x="255930" y="25031"/>
                  </a:lnTo>
                  <a:lnTo>
                    <a:pt x="265150" y="25031"/>
                  </a:lnTo>
                  <a:lnTo>
                    <a:pt x="276567" y="25336"/>
                  </a:lnTo>
                  <a:lnTo>
                    <a:pt x="276567" y="304"/>
                  </a:lnTo>
                  <a:lnTo>
                    <a:pt x="274281" y="10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5995" y="705611"/>
              <a:ext cx="170687" cy="2179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1067" y="705611"/>
              <a:ext cx="196062" cy="2696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1191" y="705611"/>
              <a:ext cx="152399" cy="2179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9500" y="705611"/>
              <a:ext cx="170687" cy="2179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7432" y="653795"/>
              <a:ext cx="171754" cy="2707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08860" y="1481327"/>
              <a:ext cx="86867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18588" y="1481327"/>
              <a:ext cx="86867" cy="1082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0703" y="1478280"/>
              <a:ext cx="2688335" cy="82295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6800" y="2500883"/>
              <a:ext cx="1659635" cy="30327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778251" y="2566416"/>
              <a:ext cx="85090" cy="10160"/>
            </a:xfrm>
            <a:custGeom>
              <a:avLst/>
              <a:gdLst/>
              <a:ahLst/>
              <a:cxnLst/>
              <a:rect l="l" t="t" r="r" b="b"/>
              <a:pathLst>
                <a:path w="85089" h="10160">
                  <a:moveTo>
                    <a:pt x="84836" y="0"/>
                  </a:moveTo>
                  <a:lnTo>
                    <a:pt x="0" y="0"/>
                  </a:lnTo>
                  <a:lnTo>
                    <a:pt x="0" y="10096"/>
                  </a:lnTo>
                  <a:lnTo>
                    <a:pt x="84836" y="10096"/>
                  </a:lnTo>
                  <a:lnTo>
                    <a:pt x="84836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09316" y="2529840"/>
              <a:ext cx="217931" cy="8381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288779" y="2936747"/>
              <a:ext cx="277495" cy="152400"/>
            </a:xfrm>
            <a:custGeom>
              <a:avLst/>
              <a:gdLst/>
              <a:ahLst/>
              <a:cxnLst/>
              <a:rect l="l" t="t" r="r" b="b"/>
              <a:pathLst>
                <a:path w="277495" h="152400">
                  <a:moveTo>
                    <a:pt x="15265" y="0"/>
                  </a:moveTo>
                  <a:lnTo>
                    <a:pt x="0" y="0"/>
                  </a:lnTo>
                  <a:lnTo>
                    <a:pt x="0" y="15176"/>
                  </a:lnTo>
                  <a:lnTo>
                    <a:pt x="15265" y="15176"/>
                  </a:lnTo>
                  <a:lnTo>
                    <a:pt x="15265" y="0"/>
                  </a:lnTo>
                  <a:close/>
                </a:path>
                <a:path w="277495" h="152400">
                  <a:moveTo>
                    <a:pt x="277012" y="138734"/>
                  </a:moveTo>
                  <a:lnTo>
                    <a:pt x="235483" y="138734"/>
                  </a:lnTo>
                  <a:lnTo>
                    <a:pt x="235483" y="152095"/>
                  </a:lnTo>
                  <a:lnTo>
                    <a:pt x="277012" y="152095"/>
                  </a:lnTo>
                  <a:lnTo>
                    <a:pt x="277012" y="138734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3752" y="2871216"/>
              <a:ext cx="2721863" cy="95402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9847" y="3892296"/>
              <a:ext cx="2570987" cy="28346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6800" y="4375403"/>
              <a:ext cx="2763011" cy="116281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568952" y="1347216"/>
              <a:ext cx="6123305" cy="615950"/>
            </a:xfrm>
            <a:custGeom>
              <a:avLst/>
              <a:gdLst/>
              <a:ahLst/>
              <a:cxnLst/>
              <a:rect l="l" t="t" r="r" b="b"/>
              <a:pathLst>
                <a:path w="6123305" h="615950">
                  <a:moveTo>
                    <a:pt x="6123279" y="0"/>
                  </a:moveTo>
                  <a:lnTo>
                    <a:pt x="0" y="0"/>
                  </a:lnTo>
                  <a:lnTo>
                    <a:pt x="0" y="615696"/>
                  </a:lnTo>
                  <a:lnTo>
                    <a:pt x="6123279" y="615696"/>
                  </a:lnTo>
                  <a:lnTo>
                    <a:pt x="6123279" y="0"/>
                  </a:lnTo>
                  <a:close/>
                </a:path>
              </a:pathLst>
            </a:custGeom>
            <a:solidFill>
              <a:srgbClr val="FFE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81144" y="2189988"/>
              <a:ext cx="5486399" cy="116433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0024871" y="381762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39">
                  <a:moveTo>
                    <a:pt x="1524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40" y="15239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78096" y="3550920"/>
              <a:ext cx="5652515" cy="218541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85715" y="5934455"/>
              <a:ext cx="5318759" cy="65379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3271" y="1581911"/>
              <a:ext cx="172211" cy="21793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053584" y="1578863"/>
              <a:ext cx="591185" cy="225425"/>
            </a:xfrm>
            <a:custGeom>
              <a:avLst/>
              <a:gdLst/>
              <a:ahLst/>
              <a:cxnLst/>
              <a:rect l="l" t="t" r="r" b="b"/>
              <a:pathLst>
                <a:path w="591185" h="225425">
                  <a:moveTo>
                    <a:pt x="192671" y="152311"/>
                  </a:moveTo>
                  <a:lnTo>
                    <a:pt x="163715" y="145008"/>
                  </a:lnTo>
                  <a:lnTo>
                    <a:pt x="160058" y="157924"/>
                  </a:lnTo>
                  <a:lnTo>
                    <a:pt x="155054" y="169125"/>
                  </a:lnTo>
                  <a:lnTo>
                    <a:pt x="122389" y="196926"/>
                  </a:lnTo>
                  <a:lnTo>
                    <a:pt x="100037" y="200406"/>
                  </a:lnTo>
                  <a:lnTo>
                    <a:pt x="90271" y="199783"/>
                  </a:lnTo>
                  <a:lnTo>
                    <a:pt x="55130" y="184391"/>
                  </a:lnTo>
                  <a:lnTo>
                    <a:pt x="34417" y="148424"/>
                  </a:lnTo>
                  <a:lnTo>
                    <a:pt x="29870" y="110744"/>
                  </a:lnTo>
                  <a:lnTo>
                    <a:pt x="30302" y="100063"/>
                  </a:lnTo>
                  <a:lnTo>
                    <a:pt x="40754" y="59321"/>
                  </a:lnTo>
                  <a:lnTo>
                    <a:pt x="69354" y="31394"/>
                  </a:lnTo>
                  <a:lnTo>
                    <a:pt x="102387" y="24638"/>
                  </a:lnTo>
                  <a:lnTo>
                    <a:pt x="112852" y="25311"/>
                  </a:lnTo>
                  <a:lnTo>
                    <a:pt x="151371" y="49530"/>
                  </a:lnTo>
                  <a:lnTo>
                    <a:pt x="160655" y="70053"/>
                  </a:lnTo>
                  <a:lnTo>
                    <a:pt x="189014" y="63360"/>
                  </a:lnTo>
                  <a:lnTo>
                    <a:pt x="168236" y="25781"/>
                  </a:lnTo>
                  <a:lnTo>
                    <a:pt x="133032" y="4152"/>
                  </a:lnTo>
                  <a:lnTo>
                    <a:pt x="102895" y="0"/>
                  </a:lnTo>
                  <a:lnTo>
                    <a:pt x="88773" y="825"/>
                  </a:lnTo>
                  <a:lnTo>
                    <a:pt x="50050" y="13131"/>
                  </a:lnTo>
                  <a:lnTo>
                    <a:pt x="20205" y="39700"/>
                  </a:lnTo>
                  <a:lnTo>
                    <a:pt x="3238" y="79082"/>
                  </a:lnTo>
                  <a:lnTo>
                    <a:pt x="0" y="110896"/>
                  </a:lnTo>
                  <a:lnTo>
                    <a:pt x="723" y="126238"/>
                  </a:lnTo>
                  <a:lnTo>
                    <a:pt x="11531" y="169240"/>
                  </a:lnTo>
                  <a:lnTo>
                    <a:pt x="34721" y="202755"/>
                  </a:lnTo>
                  <a:lnTo>
                    <a:pt x="70497" y="221475"/>
                  </a:lnTo>
                  <a:lnTo>
                    <a:pt x="102425" y="225044"/>
                  </a:lnTo>
                  <a:lnTo>
                    <a:pt x="118808" y="223875"/>
                  </a:lnTo>
                  <a:lnTo>
                    <a:pt x="160058" y="206387"/>
                  </a:lnTo>
                  <a:lnTo>
                    <a:pt x="187236" y="168998"/>
                  </a:lnTo>
                  <a:lnTo>
                    <a:pt x="192671" y="152311"/>
                  </a:lnTo>
                  <a:close/>
                </a:path>
                <a:path w="591185" h="225425">
                  <a:moveTo>
                    <a:pt x="374675" y="3822"/>
                  </a:moveTo>
                  <a:lnTo>
                    <a:pt x="201815" y="3822"/>
                  </a:lnTo>
                  <a:lnTo>
                    <a:pt x="201815" y="29222"/>
                  </a:lnTo>
                  <a:lnTo>
                    <a:pt x="273761" y="29222"/>
                  </a:lnTo>
                  <a:lnTo>
                    <a:pt x="273761" y="222262"/>
                  </a:lnTo>
                  <a:lnTo>
                    <a:pt x="302729" y="222262"/>
                  </a:lnTo>
                  <a:lnTo>
                    <a:pt x="302729" y="29222"/>
                  </a:lnTo>
                  <a:lnTo>
                    <a:pt x="374675" y="29222"/>
                  </a:lnTo>
                  <a:lnTo>
                    <a:pt x="374675" y="3822"/>
                  </a:lnTo>
                  <a:close/>
                </a:path>
                <a:path w="591185" h="225425">
                  <a:moveTo>
                    <a:pt x="590778" y="112826"/>
                  </a:moveTo>
                  <a:lnTo>
                    <a:pt x="583603" y="67830"/>
                  </a:lnTo>
                  <a:lnTo>
                    <a:pt x="562406" y="31610"/>
                  </a:lnTo>
                  <a:lnTo>
                    <a:pt x="560908" y="30226"/>
                  </a:lnTo>
                  <a:lnTo>
                    <a:pt x="560908" y="112877"/>
                  </a:lnTo>
                  <a:lnTo>
                    <a:pt x="559600" y="132626"/>
                  </a:lnTo>
                  <a:lnTo>
                    <a:pt x="539864" y="177609"/>
                  </a:lnTo>
                  <a:lnTo>
                    <a:pt x="501789" y="198996"/>
                  </a:lnTo>
                  <a:lnTo>
                    <a:pt x="486206" y="200418"/>
                  </a:lnTo>
                  <a:lnTo>
                    <a:pt x="470852" y="198996"/>
                  </a:lnTo>
                  <a:lnTo>
                    <a:pt x="433006" y="177800"/>
                  </a:lnTo>
                  <a:lnTo>
                    <a:pt x="413143" y="134531"/>
                  </a:lnTo>
                  <a:lnTo>
                    <a:pt x="411822" y="115912"/>
                  </a:lnTo>
                  <a:lnTo>
                    <a:pt x="413207" y="93167"/>
                  </a:lnTo>
                  <a:lnTo>
                    <a:pt x="433920" y="45923"/>
                  </a:lnTo>
                  <a:lnTo>
                    <a:pt x="471881" y="26250"/>
                  </a:lnTo>
                  <a:lnTo>
                    <a:pt x="486664" y="24942"/>
                  </a:lnTo>
                  <a:lnTo>
                    <a:pt x="497179" y="25615"/>
                  </a:lnTo>
                  <a:lnTo>
                    <a:pt x="533717" y="41833"/>
                  </a:lnTo>
                  <a:lnTo>
                    <a:pt x="555840" y="76809"/>
                  </a:lnTo>
                  <a:lnTo>
                    <a:pt x="560908" y="112877"/>
                  </a:lnTo>
                  <a:lnTo>
                    <a:pt x="560908" y="30226"/>
                  </a:lnTo>
                  <a:lnTo>
                    <a:pt x="553161" y="24942"/>
                  </a:lnTo>
                  <a:lnTo>
                    <a:pt x="528510" y="8115"/>
                  </a:lnTo>
                  <a:lnTo>
                    <a:pt x="486511" y="0"/>
                  </a:lnTo>
                  <a:lnTo>
                    <a:pt x="426808" y="17221"/>
                  </a:lnTo>
                  <a:lnTo>
                    <a:pt x="398386" y="47409"/>
                  </a:lnTo>
                  <a:lnTo>
                    <a:pt x="383781" y="89814"/>
                  </a:lnTo>
                  <a:lnTo>
                    <a:pt x="381939" y="115417"/>
                  </a:lnTo>
                  <a:lnTo>
                    <a:pt x="382714" y="129552"/>
                  </a:lnTo>
                  <a:lnTo>
                    <a:pt x="394449" y="169697"/>
                  </a:lnTo>
                  <a:lnTo>
                    <a:pt x="419836" y="202107"/>
                  </a:lnTo>
                  <a:lnTo>
                    <a:pt x="457161" y="221335"/>
                  </a:lnTo>
                  <a:lnTo>
                    <a:pt x="486359" y="225044"/>
                  </a:lnTo>
                  <a:lnTo>
                    <a:pt x="500329" y="224205"/>
                  </a:lnTo>
                  <a:lnTo>
                    <a:pt x="539407" y="211620"/>
                  </a:lnTo>
                  <a:lnTo>
                    <a:pt x="551954" y="200418"/>
                  </a:lnTo>
                  <a:lnTo>
                    <a:pt x="569963" y="184353"/>
                  </a:lnTo>
                  <a:lnTo>
                    <a:pt x="587425" y="144221"/>
                  </a:lnTo>
                  <a:lnTo>
                    <a:pt x="589940" y="128981"/>
                  </a:lnTo>
                  <a:lnTo>
                    <a:pt x="590778" y="112826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81471" y="1581911"/>
              <a:ext cx="167639" cy="21793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5688" y="1581911"/>
              <a:ext cx="170687" cy="21793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85332" y="1581911"/>
              <a:ext cx="192023" cy="21793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409944" y="1581911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5" h="218439">
                  <a:moveTo>
                    <a:pt x="17053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218440"/>
                  </a:lnTo>
                  <a:lnTo>
                    <a:pt x="28829" y="218440"/>
                  </a:lnTo>
                  <a:lnTo>
                    <a:pt x="28829" y="25400"/>
                  </a:lnTo>
                  <a:lnTo>
                    <a:pt x="141706" y="25400"/>
                  </a:lnTo>
                  <a:lnTo>
                    <a:pt x="141706" y="218440"/>
                  </a:lnTo>
                  <a:lnTo>
                    <a:pt x="170535" y="218440"/>
                  </a:lnTo>
                  <a:lnTo>
                    <a:pt x="170535" y="25400"/>
                  </a:lnTo>
                  <a:lnTo>
                    <a:pt x="170535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18731" y="1578864"/>
              <a:ext cx="413003" cy="22555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77456" y="1581911"/>
              <a:ext cx="353567" cy="22250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479779" y="1581467"/>
              <a:ext cx="373380" cy="219075"/>
            </a:xfrm>
            <a:custGeom>
              <a:avLst/>
              <a:gdLst/>
              <a:ahLst/>
              <a:cxnLst/>
              <a:rect l="l" t="t" r="r" b="b"/>
              <a:pathLst>
                <a:path w="373379" h="219075">
                  <a:moveTo>
                    <a:pt x="162217" y="193040"/>
                  </a:moveTo>
                  <a:lnTo>
                    <a:pt x="28867" y="193040"/>
                  </a:lnTo>
                  <a:lnTo>
                    <a:pt x="28867" y="118110"/>
                  </a:lnTo>
                  <a:lnTo>
                    <a:pt x="148856" y="118110"/>
                  </a:lnTo>
                  <a:lnTo>
                    <a:pt x="148856" y="92710"/>
                  </a:lnTo>
                  <a:lnTo>
                    <a:pt x="28867" y="92710"/>
                  </a:lnTo>
                  <a:lnTo>
                    <a:pt x="28867" y="25400"/>
                  </a:lnTo>
                  <a:lnTo>
                    <a:pt x="157048" y="25400"/>
                  </a:lnTo>
                  <a:lnTo>
                    <a:pt x="157048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92710"/>
                  </a:lnTo>
                  <a:lnTo>
                    <a:pt x="0" y="118110"/>
                  </a:lnTo>
                  <a:lnTo>
                    <a:pt x="0" y="193040"/>
                  </a:lnTo>
                  <a:lnTo>
                    <a:pt x="0" y="218440"/>
                  </a:lnTo>
                  <a:lnTo>
                    <a:pt x="162217" y="218440"/>
                  </a:lnTo>
                  <a:lnTo>
                    <a:pt x="162217" y="193040"/>
                  </a:lnTo>
                  <a:close/>
                </a:path>
                <a:path w="373379" h="219075">
                  <a:moveTo>
                    <a:pt x="373341" y="444"/>
                  </a:moveTo>
                  <a:lnTo>
                    <a:pt x="344487" y="444"/>
                  </a:lnTo>
                  <a:lnTo>
                    <a:pt x="344487" y="90614"/>
                  </a:lnTo>
                  <a:lnTo>
                    <a:pt x="232092" y="90614"/>
                  </a:lnTo>
                  <a:lnTo>
                    <a:pt x="232092" y="444"/>
                  </a:lnTo>
                  <a:lnTo>
                    <a:pt x="203238" y="444"/>
                  </a:lnTo>
                  <a:lnTo>
                    <a:pt x="203238" y="90614"/>
                  </a:lnTo>
                  <a:lnTo>
                    <a:pt x="203238" y="116014"/>
                  </a:lnTo>
                  <a:lnTo>
                    <a:pt x="203238" y="218884"/>
                  </a:lnTo>
                  <a:lnTo>
                    <a:pt x="232092" y="218884"/>
                  </a:lnTo>
                  <a:lnTo>
                    <a:pt x="232092" y="116014"/>
                  </a:lnTo>
                  <a:lnTo>
                    <a:pt x="344487" y="116014"/>
                  </a:lnTo>
                  <a:lnTo>
                    <a:pt x="344487" y="218884"/>
                  </a:lnTo>
                  <a:lnTo>
                    <a:pt x="373341" y="218884"/>
                  </a:lnTo>
                  <a:lnTo>
                    <a:pt x="373341" y="116014"/>
                  </a:lnTo>
                  <a:lnTo>
                    <a:pt x="373341" y="90614"/>
                  </a:lnTo>
                  <a:lnTo>
                    <a:pt x="373341" y="444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01940" y="1581911"/>
              <a:ext cx="172211" cy="2179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01584" y="1581911"/>
              <a:ext cx="192023" cy="2179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"/>
            <a:ext cx="10692765" cy="7560945"/>
            <a:chOff x="0" y="12"/>
            <a:chExt cx="10692765" cy="7560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10692383" cy="75605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2215" y="2763011"/>
              <a:ext cx="4940935" cy="2802255"/>
            </a:xfrm>
            <a:custGeom>
              <a:avLst/>
              <a:gdLst/>
              <a:ahLst/>
              <a:cxnLst/>
              <a:rect l="l" t="t" r="r" b="b"/>
              <a:pathLst>
                <a:path w="4940935" h="2802254">
                  <a:moveTo>
                    <a:pt x="4940681" y="0"/>
                  </a:moveTo>
                  <a:lnTo>
                    <a:pt x="0" y="0"/>
                  </a:lnTo>
                  <a:lnTo>
                    <a:pt x="0" y="1114044"/>
                  </a:lnTo>
                  <a:lnTo>
                    <a:pt x="0" y="2802242"/>
                  </a:lnTo>
                  <a:lnTo>
                    <a:pt x="4940681" y="2802242"/>
                  </a:lnTo>
                  <a:lnTo>
                    <a:pt x="4940681" y="1114044"/>
                  </a:lnTo>
                  <a:lnTo>
                    <a:pt x="494068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15212" y="705611"/>
              <a:ext cx="393065" cy="269875"/>
            </a:xfrm>
            <a:custGeom>
              <a:avLst/>
              <a:gdLst/>
              <a:ahLst/>
              <a:cxnLst/>
              <a:rect l="l" t="t" r="r" b="b"/>
              <a:pathLst>
                <a:path w="393064" h="269875">
                  <a:moveTo>
                    <a:pt x="195427" y="193001"/>
                  </a:moveTo>
                  <a:lnTo>
                    <a:pt x="175945" y="193001"/>
                  </a:lnTo>
                  <a:lnTo>
                    <a:pt x="175945" y="0"/>
                  </a:lnTo>
                  <a:lnTo>
                    <a:pt x="147027" y="0"/>
                  </a:lnTo>
                  <a:lnTo>
                    <a:pt x="147027" y="25654"/>
                  </a:lnTo>
                  <a:lnTo>
                    <a:pt x="147027" y="193001"/>
                  </a:lnTo>
                  <a:lnTo>
                    <a:pt x="46266" y="193001"/>
                  </a:lnTo>
                  <a:lnTo>
                    <a:pt x="65900" y="113296"/>
                  </a:lnTo>
                  <a:lnTo>
                    <a:pt x="69672" y="69951"/>
                  </a:lnTo>
                  <a:lnTo>
                    <a:pt x="70929" y="36855"/>
                  </a:lnTo>
                  <a:lnTo>
                    <a:pt x="70929" y="25654"/>
                  </a:lnTo>
                  <a:lnTo>
                    <a:pt x="147027" y="25654"/>
                  </a:lnTo>
                  <a:lnTo>
                    <a:pt x="147027" y="0"/>
                  </a:lnTo>
                  <a:lnTo>
                    <a:pt x="43218" y="0"/>
                  </a:lnTo>
                  <a:lnTo>
                    <a:pt x="43218" y="31965"/>
                  </a:lnTo>
                  <a:lnTo>
                    <a:pt x="41567" y="87464"/>
                  </a:lnTo>
                  <a:lnTo>
                    <a:pt x="36601" y="132816"/>
                  </a:lnTo>
                  <a:lnTo>
                    <a:pt x="28321" y="167995"/>
                  </a:lnTo>
                  <a:lnTo>
                    <a:pt x="16738" y="193001"/>
                  </a:lnTo>
                  <a:lnTo>
                    <a:pt x="0" y="193001"/>
                  </a:lnTo>
                  <a:lnTo>
                    <a:pt x="0" y="269646"/>
                  </a:lnTo>
                  <a:lnTo>
                    <a:pt x="25565" y="269646"/>
                  </a:lnTo>
                  <a:lnTo>
                    <a:pt x="25565" y="218655"/>
                  </a:lnTo>
                  <a:lnTo>
                    <a:pt x="169862" y="218655"/>
                  </a:lnTo>
                  <a:lnTo>
                    <a:pt x="169862" y="269646"/>
                  </a:lnTo>
                  <a:lnTo>
                    <a:pt x="195427" y="269646"/>
                  </a:lnTo>
                  <a:lnTo>
                    <a:pt x="195427" y="218655"/>
                  </a:lnTo>
                  <a:lnTo>
                    <a:pt x="195427" y="193001"/>
                  </a:lnTo>
                  <a:close/>
                </a:path>
                <a:path w="393064" h="269875">
                  <a:moveTo>
                    <a:pt x="392734" y="193573"/>
                  </a:moveTo>
                  <a:lnTo>
                    <a:pt x="259105" y="193573"/>
                  </a:lnTo>
                  <a:lnTo>
                    <a:pt x="259105" y="118643"/>
                  </a:lnTo>
                  <a:lnTo>
                    <a:pt x="379336" y="118643"/>
                  </a:lnTo>
                  <a:lnTo>
                    <a:pt x="379336" y="93243"/>
                  </a:lnTo>
                  <a:lnTo>
                    <a:pt x="259105" y="93243"/>
                  </a:lnTo>
                  <a:lnTo>
                    <a:pt x="259105" y="25933"/>
                  </a:lnTo>
                  <a:lnTo>
                    <a:pt x="387565" y="25933"/>
                  </a:lnTo>
                  <a:lnTo>
                    <a:pt x="387565" y="533"/>
                  </a:lnTo>
                  <a:lnTo>
                    <a:pt x="230187" y="533"/>
                  </a:lnTo>
                  <a:lnTo>
                    <a:pt x="230187" y="25933"/>
                  </a:lnTo>
                  <a:lnTo>
                    <a:pt x="230187" y="93243"/>
                  </a:lnTo>
                  <a:lnTo>
                    <a:pt x="230187" y="118643"/>
                  </a:lnTo>
                  <a:lnTo>
                    <a:pt x="230187" y="193573"/>
                  </a:lnTo>
                  <a:lnTo>
                    <a:pt x="230187" y="218973"/>
                  </a:lnTo>
                  <a:lnTo>
                    <a:pt x="392734" y="218973"/>
                  </a:lnTo>
                  <a:lnTo>
                    <a:pt x="392734" y="193573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8216" y="705611"/>
              <a:ext cx="192023" cy="2179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50720" y="705167"/>
              <a:ext cx="367030" cy="219075"/>
            </a:xfrm>
            <a:custGeom>
              <a:avLst/>
              <a:gdLst/>
              <a:ahLst/>
              <a:cxnLst/>
              <a:rect l="l" t="t" r="r" b="b"/>
              <a:pathLst>
                <a:path w="367030" h="219075">
                  <a:moveTo>
                    <a:pt x="173240" y="444"/>
                  </a:moveTo>
                  <a:lnTo>
                    <a:pt x="0" y="444"/>
                  </a:lnTo>
                  <a:lnTo>
                    <a:pt x="0" y="25844"/>
                  </a:lnTo>
                  <a:lnTo>
                    <a:pt x="72110" y="25844"/>
                  </a:lnTo>
                  <a:lnTo>
                    <a:pt x="72110" y="218884"/>
                  </a:lnTo>
                  <a:lnTo>
                    <a:pt x="101130" y="218884"/>
                  </a:lnTo>
                  <a:lnTo>
                    <a:pt x="101130" y="25844"/>
                  </a:lnTo>
                  <a:lnTo>
                    <a:pt x="173240" y="25844"/>
                  </a:lnTo>
                  <a:lnTo>
                    <a:pt x="173240" y="444"/>
                  </a:lnTo>
                  <a:close/>
                </a:path>
                <a:path w="367030" h="219075">
                  <a:moveTo>
                    <a:pt x="366903" y="193040"/>
                  </a:moveTo>
                  <a:lnTo>
                    <a:pt x="232765" y="193040"/>
                  </a:lnTo>
                  <a:lnTo>
                    <a:pt x="232765" y="118110"/>
                  </a:lnTo>
                  <a:lnTo>
                    <a:pt x="353453" y="118110"/>
                  </a:lnTo>
                  <a:lnTo>
                    <a:pt x="353453" y="92710"/>
                  </a:lnTo>
                  <a:lnTo>
                    <a:pt x="232765" y="92710"/>
                  </a:lnTo>
                  <a:lnTo>
                    <a:pt x="232765" y="25400"/>
                  </a:lnTo>
                  <a:lnTo>
                    <a:pt x="361708" y="25400"/>
                  </a:lnTo>
                  <a:lnTo>
                    <a:pt x="361708" y="0"/>
                  </a:lnTo>
                  <a:lnTo>
                    <a:pt x="203746" y="0"/>
                  </a:lnTo>
                  <a:lnTo>
                    <a:pt x="203746" y="25400"/>
                  </a:lnTo>
                  <a:lnTo>
                    <a:pt x="203746" y="92710"/>
                  </a:lnTo>
                  <a:lnTo>
                    <a:pt x="203746" y="118110"/>
                  </a:lnTo>
                  <a:lnTo>
                    <a:pt x="203746" y="193040"/>
                  </a:lnTo>
                  <a:lnTo>
                    <a:pt x="203746" y="218440"/>
                  </a:lnTo>
                  <a:lnTo>
                    <a:pt x="366903" y="218440"/>
                  </a:lnTo>
                  <a:lnTo>
                    <a:pt x="366903" y="19304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292" y="705611"/>
              <a:ext cx="173735" cy="2225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58796" y="705611"/>
              <a:ext cx="164591" cy="21793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758440" y="705611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40">
                  <a:moveTo>
                    <a:pt x="170573" y="0"/>
                  </a:moveTo>
                  <a:lnTo>
                    <a:pt x="141630" y="0"/>
                  </a:lnTo>
                  <a:lnTo>
                    <a:pt x="141630" y="90170"/>
                  </a:lnTo>
                  <a:lnTo>
                    <a:pt x="28930" y="90170"/>
                  </a:lnTo>
                  <a:lnTo>
                    <a:pt x="28930" y="0"/>
                  </a:lnTo>
                  <a:lnTo>
                    <a:pt x="0" y="0"/>
                  </a:lnTo>
                  <a:lnTo>
                    <a:pt x="0" y="90170"/>
                  </a:lnTo>
                  <a:lnTo>
                    <a:pt x="0" y="115570"/>
                  </a:lnTo>
                  <a:lnTo>
                    <a:pt x="0" y="218440"/>
                  </a:lnTo>
                  <a:lnTo>
                    <a:pt x="28930" y="218440"/>
                  </a:lnTo>
                  <a:lnTo>
                    <a:pt x="28930" y="115570"/>
                  </a:lnTo>
                  <a:lnTo>
                    <a:pt x="141630" y="115570"/>
                  </a:lnTo>
                  <a:lnTo>
                    <a:pt x="141630" y="218440"/>
                  </a:lnTo>
                  <a:lnTo>
                    <a:pt x="170573" y="218440"/>
                  </a:lnTo>
                  <a:lnTo>
                    <a:pt x="170573" y="115570"/>
                  </a:lnTo>
                  <a:lnTo>
                    <a:pt x="170573" y="90170"/>
                  </a:lnTo>
                  <a:lnTo>
                    <a:pt x="170573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68751" y="702564"/>
              <a:ext cx="208787" cy="22555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6495" y="702564"/>
              <a:ext cx="374903" cy="2255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11879" y="705611"/>
              <a:ext cx="164591" cy="2179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96867" y="702563"/>
              <a:ext cx="373379" cy="22555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6823" y="705611"/>
              <a:ext cx="207263" cy="21793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61332" y="705611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40">
                  <a:moveTo>
                    <a:pt x="17053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218440"/>
                  </a:lnTo>
                  <a:lnTo>
                    <a:pt x="28829" y="218440"/>
                  </a:lnTo>
                  <a:lnTo>
                    <a:pt x="28829" y="25400"/>
                  </a:lnTo>
                  <a:lnTo>
                    <a:pt x="141706" y="25400"/>
                  </a:lnTo>
                  <a:lnTo>
                    <a:pt x="141706" y="218440"/>
                  </a:lnTo>
                  <a:lnTo>
                    <a:pt x="170535" y="218440"/>
                  </a:lnTo>
                  <a:lnTo>
                    <a:pt x="170535" y="25400"/>
                  </a:lnTo>
                  <a:lnTo>
                    <a:pt x="170535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56403" y="705611"/>
              <a:ext cx="204215" cy="21793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985004" y="705611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40">
                  <a:moveTo>
                    <a:pt x="170561" y="0"/>
                  </a:moveTo>
                  <a:lnTo>
                    <a:pt x="141630" y="0"/>
                  </a:lnTo>
                  <a:lnTo>
                    <a:pt x="141630" y="90170"/>
                  </a:lnTo>
                  <a:lnTo>
                    <a:pt x="28930" y="90170"/>
                  </a:lnTo>
                  <a:lnTo>
                    <a:pt x="28930" y="0"/>
                  </a:lnTo>
                  <a:lnTo>
                    <a:pt x="0" y="0"/>
                  </a:lnTo>
                  <a:lnTo>
                    <a:pt x="0" y="90170"/>
                  </a:lnTo>
                  <a:lnTo>
                    <a:pt x="0" y="115570"/>
                  </a:lnTo>
                  <a:lnTo>
                    <a:pt x="0" y="218440"/>
                  </a:lnTo>
                  <a:lnTo>
                    <a:pt x="28930" y="218440"/>
                  </a:lnTo>
                  <a:lnTo>
                    <a:pt x="28930" y="115570"/>
                  </a:lnTo>
                  <a:lnTo>
                    <a:pt x="141630" y="115570"/>
                  </a:lnTo>
                  <a:lnTo>
                    <a:pt x="141630" y="218440"/>
                  </a:lnTo>
                  <a:lnTo>
                    <a:pt x="170561" y="218440"/>
                  </a:lnTo>
                  <a:lnTo>
                    <a:pt x="170561" y="115570"/>
                  </a:lnTo>
                  <a:lnTo>
                    <a:pt x="170561" y="90170"/>
                  </a:lnTo>
                  <a:lnTo>
                    <a:pt x="17056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04460" y="705611"/>
              <a:ext cx="170687" cy="2179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22391" y="705611"/>
              <a:ext cx="172211" cy="21793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60703" y="1926335"/>
              <a:ext cx="4940935" cy="839469"/>
            </a:xfrm>
            <a:custGeom>
              <a:avLst/>
              <a:gdLst/>
              <a:ahLst/>
              <a:cxnLst/>
              <a:rect l="l" t="t" r="r" b="b"/>
              <a:pathLst>
                <a:path w="4940935" h="839469">
                  <a:moveTo>
                    <a:pt x="4940655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4940655" y="839114"/>
                  </a:lnTo>
                  <a:lnTo>
                    <a:pt x="4940655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49680" y="2130552"/>
              <a:ext cx="190499" cy="22555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48384" y="2133600"/>
              <a:ext cx="146303" cy="2194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22120" y="2133600"/>
              <a:ext cx="141731" cy="2225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03476" y="2133600"/>
              <a:ext cx="96011" cy="21945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61972" y="2136647"/>
              <a:ext cx="147827" cy="21945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18004" y="2225040"/>
              <a:ext cx="297179" cy="1295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39568" y="2258568"/>
              <a:ext cx="176783" cy="9601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34639" y="2260091"/>
              <a:ext cx="74675" cy="9296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33700" y="2260091"/>
              <a:ext cx="170687" cy="9296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69920" y="2258568"/>
              <a:ext cx="169163" cy="9601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58896" y="2260091"/>
              <a:ext cx="74675" cy="9296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56432" y="2260091"/>
              <a:ext cx="76199" cy="9296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557003" y="2258567"/>
              <a:ext cx="554990" cy="95885"/>
            </a:xfrm>
            <a:custGeom>
              <a:avLst/>
              <a:gdLst/>
              <a:ahLst/>
              <a:cxnLst/>
              <a:rect l="l" t="t" r="r" b="b"/>
              <a:pathLst>
                <a:path w="554989" h="95885">
                  <a:moveTo>
                    <a:pt x="97751" y="1955"/>
                  </a:moveTo>
                  <a:lnTo>
                    <a:pt x="75412" y="1955"/>
                  </a:lnTo>
                  <a:lnTo>
                    <a:pt x="48437" y="75412"/>
                  </a:lnTo>
                  <a:lnTo>
                    <a:pt x="24066" y="1955"/>
                  </a:lnTo>
                  <a:lnTo>
                    <a:pt x="0" y="1955"/>
                  </a:lnTo>
                  <a:lnTo>
                    <a:pt x="0" y="93751"/>
                  </a:lnTo>
                  <a:lnTo>
                    <a:pt x="15290" y="93751"/>
                  </a:lnTo>
                  <a:lnTo>
                    <a:pt x="15290" y="16306"/>
                  </a:lnTo>
                  <a:lnTo>
                    <a:pt x="40970" y="93751"/>
                  </a:lnTo>
                  <a:lnTo>
                    <a:pt x="54940" y="93751"/>
                  </a:lnTo>
                  <a:lnTo>
                    <a:pt x="82105" y="19850"/>
                  </a:lnTo>
                  <a:lnTo>
                    <a:pt x="82105" y="93751"/>
                  </a:lnTo>
                  <a:lnTo>
                    <a:pt x="97751" y="93751"/>
                  </a:lnTo>
                  <a:lnTo>
                    <a:pt x="97751" y="1955"/>
                  </a:lnTo>
                  <a:close/>
                </a:path>
                <a:path w="554989" h="95885">
                  <a:moveTo>
                    <a:pt x="201256" y="93738"/>
                  </a:moveTo>
                  <a:lnTo>
                    <a:pt x="200063" y="82245"/>
                  </a:lnTo>
                  <a:lnTo>
                    <a:pt x="196456" y="47752"/>
                  </a:lnTo>
                  <a:lnTo>
                    <a:pt x="196456" y="27762"/>
                  </a:lnTo>
                  <a:lnTo>
                    <a:pt x="196202" y="22987"/>
                  </a:lnTo>
                  <a:lnTo>
                    <a:pt x="184086" y="12915"/>
                  </a:lnTo>
                  <a:lnTo>
                    <a:pt x="168554" y="0"/>
                  </a:lnTo>
                  <a:lnTo>
                    <a:pt x="152755" y="0"/>
                  </a:lnTo>
                  <a:lnTo>
                    <a:pt x="120370" y="21780"/>
                  </a:lnTo>
                  <a:lnTo>
                    <a:pt x="118986" y="28295"/>
                  </a:lnTo>
                  <a:lnTo>
                    <a:pt x="134264" y="30416"/>
                  </a:lnTo>
                  <a:lnTo>
                    <a:pt x="135940" y="23876"/>
                  </a:lnTo>
                  <a:lnTo>
                    <a:pt x="138518" y="19342"/>
                  </a:lnTo>
                  <a:lnTo>
                    <a:pt x="145542" y="14211"/>
                  </a:lnTo>
                  <a:lnTo>
                    <a:pt x="151003" y="12915"/>
                  </a:lnTo>
                  <a:lnTo>
                    <a:pt x="166255" y="12915"/>
                  </a:lnTo>
                  <a:lnTo>
                    <a:pt x="172199" y="14655"/>
                  </a:lnTo>
                  <a:lnTo>
                    <a:pt x="179171" y="20751"/>
                  </a:lnTo>
                  <a:lnTo>
                    <a:pt x="180644" y="25196"/>
                  </a:lnTo>
                  <a:lnTo>
                    <a:pt x="180644" y="47752"/>
                  </a:lnTo>
                  <a:lnTo>
                    <a:pt x="162991" y="82181"/>
                  </a:lnTo>
                  <a:lnTo>
                    <a:pt x="157645" y="83477"/>
                  </a:lnTo>
                  <a:lnTo>
                    <a:pt x="145542" y="83477"/>
                  </a:lnTo>
                  <a:lnTo>
                    <a:pt x="140919" y="82092"/>
                  </a:lnTo>
                  <a:lnTo>
                    <a:pt x="134581" y="76606"/>
                  </a:lnTo>
                  <a:lnTo>
                    <a:pt x="133121" y="73393"/>
                  </a:lnTo>
                  <a:lnTo>
                    <a:pt x="133007" y="66344"/>
                  </a:lnTo>
                  <a:lnTo>
                    <a:pt x="133756" y="63906"/>
                  </a:lnTo>
                  <a:lnTo>
                    <a:pt x="155067" y="53594"/>
                  </a:lnTo>
                  <a:lnTo>
                    <a:pt x="163042" y="52324"/>
                  </a:lnTo>
                  <a:lnTo>
                    <a:pt x="169976" y="50939"/>
                  </a:lnTo>
                  <a:lnTo>
                    <a:pt x="175844" y="49403"/>
                  </a:lnTo>
                  <a:lnTo>
                    <a:pt x="180644" y="47752"/>
                  </a:lnTo>
                  <a:lnTo>
                    <a:pt x="180644" y="25196"/>
                  </a:lnTo>
                  <a:lnTo>
                    <a:pt x="180568" y="35547"/>
                  </a:lnTo>
                  <a:lnTo>
                    <a:pt x="175463" y="37058"/>
                  </a:lnTo>
                  <a:lnTo>
                    <a:pt x="169100" y="38442"/>
                  </a:lnTo>
                  <a:lnTo>
                    <a:pt x="161493" y="39712"/>
                  </a:lnTo>
                  <a:lnTo>
                    <a:pt x="146469" y="41656"/>
                  </a:lnTo>
                  <a:lnTo>
                    <a:pt x="141820" y="42418"/>
                  </a:lnTo>
                  <a:lnTo>
                    <a:pt x="116319" y="65024"/>
                  </a:lnTo>
                  <a:lnTo>
                    <a:pt x="116319" y="77139"/>
                  </a:lnTo>
                  <a:lnTo>
                    <a:pt x="119037" y="83413"/>
                  </a:lnTo>
                  <a:lnTo>
                    <a:pt x="129946" y="93230"/>
                  </a:lnTo>
                  <a:lnTo>
                    <a:pt x="137718" y="95681"/>
                  </a:lnTo>
                  <a:lnTo>
                    <a:pt x="154025" y="95681"/>
                  </a:lnTo>
                  <a:lnTo>
                    <a:pt x="179336" y="83477"/>
                  </a:lnTo>
                  <a:lnTo>
                    <a:pt x="181889" y="82245"/>
                  </a:lnTo>
                  <a:lnTo>
                    <a:pt x="182346" y="86639"/>
                  </a:lnTo>
                  <a:lnTo>
                    <a:pt x="183349" y="90462"/>
                  </a:lnTo>
                  <a:lnTo>
                    <a:pt x="184924" y="93738"/>
                  </a:lnTo>
                  <a:lnTo>
                    <a:pt x="201256" y="93738"/>
                  </a:lnTo>
                  <a:close/>
                </a:path>
                <a:path w="554989" h="95885">
                  <a:moveTo>
                    <a:pt x="300113" y="47701"/>
                  </a:moveTo>
                  <a:lnTo>
                    <a:pt x="299516" y="39103"/>
                  </a:lnTo>
                  <a:lnTo>
                    <a:pt x="299377" y="36995"/>
                  </a:lnTo>
                  <a:lnTo>
                    <a:pt x="297180" y="27559"/>
                  </a:lnTo>
                  <a:lnTo>
                    <a:pt x="293522" y="19405"/>
                  </a:lnTo>
                  <a:lnTo>
                    <a:pt x="288404" y="12509"/>
                  </a:lnTo>
                  <a:lnTo>
                    <a:pt x="283591" y="8293"/>
                  </a:lnTo>
                  <a:lnTo>
                    <a:pt x="283591" y="39103"/>
                  </a:lnTo>
                  <a:lnTo>
                    <a:pt x="232219" y="39103"/>
                  </a:lnTo>
                  <a:lnTo>
                    <a:pt x="232752" y="31076"/>
                  </a:lnTo>
                  <a:lnTo>
                    <a:pt x="235445" y="24688"/>
                  </a:lnTo>
                  <a:lnTo>
                    <a:pt x="245198" y="15138"/>
                  </a:lnTo>
                  <a:lnTo>
                    <a:pt x="251218" y="12750"/>
                  </a:lnTo>
                  <a:lnTo>
                    <a:pt x="266280" y="12750"/>
                  </a:lnTo>
                  <a:lnTo>
                    <a:pt x="272745" y="15748"/>
                  </a:lnTo>
                  <a:lnTo>
                    <a:pt x="277685" y="21742"/>
                  </a:lnTo>
                  <a:lnTo>
                    <a:pt x="280924" y="25590"/>
                  </a:lnTo>
                  <a:lnTo>
                    <a:pt x="282905" y="31381"/>
                  </a:lnTo>
                  <a:lnTo>
                    <a:pt x="283591" y="39103"/>
                  </a:lnTo>
                  <a:lnTo>
                    <a:pt x="283591" y="8293"/>
                  </a:lnTo>
                  <a:lnTo>
                    <a:pt x="282143" y="7035"/>
                  </a:lnTo>
                  <a:lnTo>
                    <a:pt x="275031" y="3136"/>
                  </a:lnTo>
                  <a:lnTo>
                    <a:pt x="267081" y="800"/>
                  </a:lnTo>
                  <a:lnTo>
                    <a:pt x="258292" y="12"/>
                  </a:lnTo>
                  <a:lnTo>
                    <a:pt x="249199" y="812"/>
                  </a:lnTo>
                  <a:lnTo>
                    <a:pt x="218313" y="28105"/>
                  </a:lnTo>
                  <a:lnTo>
                    <a:pt x="215404" y="47701"/>
                  </a:lnTo>
                  <a:lnTo>
                    <a:pt x="215430" y="49999"/>
                  </a:lnTo>
                  <a:lnTo>
                    <a:pt x="233578" y="88734"/>
                  </a:lnTo>
                  <a:lnTo>
                    <a:pt x="259143" y="95694"/>
                  </a:lnTo>
                  <a:lnTo>
                    <a:pt x="266801" y="95211"/>
                  </a:lnTo>
                  <a:lnTo>
                    <a:pt x="290779" y="82956"/>
                  </a:lnTo>
                  <a:lnTo>
                    <a:pt x="294157" y="78613"/>
                  </a:lnTo>
                  <a:lnTo>
                    <a:pt x="297281" y="72783"/>
                  </a:lnTo>
                  <a:lnTo>
                    <a:pt x="299580" y="66154"/>
                  </a:lnTo>
                  <a:lnTo>
                    <a:pt x="283413" y="64033"/>
                  </a:lnTo>
                  <a:lnTo>
                    <a:pt x="281038" y="70637"/>
                  </a:lnTo>
                  <a:lnTo>
                    <a:pt x="277837" y="75438"/>
                  </a:lnTo>
                  <a:lnTo>
                    <a:pt x="269748" y="81457"/>
                  </a:lnTo>
                  <a:lnTo>
                    <a:pt x="264858" y="82956"/>
                  </a:lnTo>
                  <a:lnTo>
                    <a:pt x="251485" y="82956"/>
                  </a:lnTo>
                  <a:lnTo>
                    <a:pt x="245046" y="80276"/>
                  </a:lnTo>
                  <a:lnTo>
                    <a:pt x="234759" y="69608"/>
                  </a:lnTo>
                  <a:lnTo>
                    <a:pt x="231914" y="61887"/>
                  </a:lnTo>
                  <a:lnTo>
                    <a:pt x="231343" y="51828"/>
                  </a:lnTo>
                  <a:lnTo>
                    <a:pt x="300024" y="51828"/>
                  </a:lnTo>
                  <a:lnTo>
                    <a:pt x="300113" y="47701"/>
                  </a:lnTo>
                  <a:close/>
                </a:path>
                <a:path w="554989" h="95885">
                  <a:moveTo>
                    <a:pt x="379907" y="1955"/>
                  </a:moveTo>
                  <a:lnTo>
                    <a:pt x="305269" y="1955"/>
                  </a:lnTo>
                  <a:lnTo>
                    <a:pt x="305269" y="14871"/>
                  </a:lnTo>
                  <a:lnTo>
                    <a:pt x="334772" y="14871"/>
                  </a:lnTo>
                  <a:lnTo>
                    <a:pt x="334772" y="93751"/>
                  </a:lnTo>
                  <a:lnTo>
                    <a:pt x="350405" y="93751"/>
                  </a:lnTo>
                  <a:lnTo>
                    <a:pt x="350405" y="14871"/>
                  </a:lnTo>
                  <a:lnTo>
                    <a:pt x="379907" y="14871"/>
                  </a:lnTo>
                  <a:lnTo>
                    <a:pt x="379907" y="1955"/>
                  </a:lnTo>
                  <a:close/>
                </a:path>
                <a:path w="554989" h="95885">
                  <a:moveTo>
                    <a:pt x="468376" y="62268"/>
                  </a:moveTo>
                  <a:lnTo>
                    <a:pt x="453097" y="60147"/>
                  </a:lnTo>
                  <a:lnTo>
                    <a:pt x="452005" y="67906"/>
                  </a:lnTo>
                  <a:lnTo>
                    <a:pt x="449402" y="73647"/>
                  </a:lnTo>
                  <a:lnTo>
                    <a:pt x="441185" y="81102"/>
                  </a:lnTo>
                  <a:lnTo>
                    <a:pt x="436067" y="82956"/>
                  </a:lnTo>
                  <a:lnTo>
                    <a:pt x="422300" y="82956"/>
                  </a:lnTo>
                  <a:lnTo>
                    <a:pt x="404215" y="47764"/>
                  </a:lnTo>
                  <a:lnTo>
                    <a:pt x="404685" y="39281"/>
                  </a:lnTo>
                  <a:lnTo>
                    <a:pt x="422948" y="12750"/>
                  </a:lnTo>
                  <a:lnTo>
                    <a:pt x="436029" y="12750"/>
                  </a:lnTo>
                  <a:lnTo>
                    <a:pt x="440474" y="14312"/>
                  </a:lnTo>
                  <a:lnTo>
                    <a:pt x="447852" y="20523"/>
                  </a:lnTo>
                  <a:lnTo>
                    <a:pt x="450405" y="25158"/>
                  </a:lnTo>
                  <a:lnTo>
                    <a:pt x="451853" y="31318"/>
                  </a:lnTo>
                  <a:lnTo>
                    <a:pt x="466953" y="29019"/>
                  </a:lnTo>
                  <a:lnTo>
                    <a:pt x="437349" y="482"/>
                  </a:lnTo>
                  <a:lnTo>
                    <a:pt x="430199" y="12"/>
                  </a:lnTo>
                  <a:lnTo>
                    <a:pt x="422262" y="12"/>
                  </a:lnTo>
                  <a:lnTo>
                    <a:pt x="391020" y="28028"/>
                  </a:lnTo>
                  <a:lnTo>
                    <a:pt x="388239" y="48209"/>
                  </a:lnTo>
                  <a:lnTo>
                    <a:pt x="388950" y="58991"/>
                  </a:lnTo>
                  <a:lnTo>
                    <a:pt x="413042" y="92621"/>
                  </a:lnTo>
                  <a:lnTo>
                    <a:pt x="430072" y="95694"/>
                  </a:lnTo>
                  <a:lnTo>
                    <a:pt x="437324" y="95135"/>
                  </a:lnTo>
                  <a:lnTo>
                    <a:pt x="466623" y="69684"/>
                  </a:lnTo>
                  <a:lnTo>
                    <a:pt x="468376" y="62268"/>
                  </a:lnTo>
                  <a:close/>
                </a:path>
                <a:path w="554989" h="95885">
                  <a:moveTo>
                    <a:pt x="554393" y="1955"/>
                  </a:moveTo>
                  <a:lnTo>
                    <a:pt x="538759" y="1955"/>
                  </a:lnTo>
                  <a:lnTo>
                    <a:pt x="538759" y="14871"/>
                  </a:lnTo>
                  <a:lnTo>
                    <a:pt x="538759" y="45288"/>
                  </a:lnTo>
                  <a:lnTo>
                    <a:pt x="511416" y="45288"/>
                  </a:lnTo>
                  <a:lnTo>
                    <a:pt x="504405" y="44005"/>
                  </a:lnTo>
                  <a:lnTo>
                    <a:pt x="496493" y="38862"/>
                  </a:lnTo>
                  <a:lnTo>
                    <a:pt x="494499" y="34823"/>
                  </a:lnTo>
                  <a:lnTo>
                    <a:pt x="494499" y="25476"/>
                  </a:lnTo>
                  <a:lnTo>
                    <a:pt x="495833" y="22098"/>
                  </a:lnTo>
                  <a:lnTo>
                    <a:pt x="501230" y="16306"/>
                  </a:lnTo>
                  <a:lnTo>
                    <a:pt x="507250" y="14871"/>
                  </a:lnTo>
                  <a:lnTo>
                    <a:pt x="538759" y="14871"/>
                  </a:lnTo>
                  <a:lnTo>
                    <a:pt x="538759" y="1955"/>
                  </a:lnTo>
                  <a:lnTo>
                    <a:pt x="511568" y="1955"/>
                  </a:lnTo>
                  <a:lnTo>
                    <a:pt x="503999" y="2425"/>
                  </a:lnTo>
                  <a:lnTo>
                    <a:pt x="478510" y="20828"/>
                  </a:lnTo>
                  <a:lnTo>
                    <a:pt x="478510" y="35560"/>
                  </a:lnTo>
                  <a:lnTo>
                    <a:pt x="480682" y="41554"/>
                  </a:lnTo>
                  <a:lnTo>
                    <a:pt x="489318" y="51917"/>
                  </a:lnTo>
                  <a:lnTo>
                    <a:pt x="495960" y="55130"/>
                  </a:lnTo>
                  <a:lnTo>
                    <a:pt x="504875" y="56337"/>
                  </a:lnTo>
                  <a:lnTo>
                    <a:pt x="499745" y="57315"/>
                  </a:lnTo>
                  <a:lnTo>
                    <a:pt x="494588" y="61556"/>
                  </a:lnTo>
                  <a:lnTo>
                    <a:pt x="472554" y="93751"/>
                  </a:lnTo>
                  <a:lnTo>
                    <a:pt x="491921" y="93751"/>
                  </a:lnTo>
                  <a:lnTo>
                    <a:pt x="505675" y="73761"/>
                  </a:lnTo>
                  <a:lnTo>
                    <a:pt x="510857" y="66128"/>
                  </a:lnTo>
                  <a:lnTo>
                    <a:pt x="514794" y="61620"/>
                  </a:lnTo>
                  <a:lnTo>
                    <a:pt x="520179" y="58724"/>
                  </a:lnTo>
                  <a:lnTo>
                    <a:pt x="524268" y="58026"/>
                  </a:lnTo>
                  <a:lnTo>
                    <a:pt x="538759" y="58026"/>
                  </a:lnTo>
                  <a:lnTo>
                    <a:pt x="538759" y="93751"/>
                  </a:lnTo>
                  <a:lnTo>
                    <a:pt x="554393" y="93751"/>
                  </a:lnTo>
                  <a:lnTo>
                    <a:pt x="554393" y="58026"/>
                  </a:lnTo>
                  <a:lnTo>
                    <a:pt x="554393" y="45288"/>
                  </a:lnTo>
                  <a:lnTo>
                    <a:pt x="554393" y="1955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48155" y="2485644"/>
              <a:ext cx="289559" cy="12953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60575" y="2485644"/>
              <a:ext cx="236219" cy="9296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21179" y="2484119"/>
              <a:ext cx="498347" cy="12039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42388" y="2485644"/>
              <a:ext cx="169163" cy="9296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534412" y="2485644"/>
              <a:ext cx="103631" cy="9296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62427" y="2485644"/>
              <a:ext cx="97535" cy="9296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784348" y="2485644"/>
              <a:ext cx="76199" cy="9296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933700" y="2484119"/>
              <a:ext cx="1042415" cy="12953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43171" y="2484119"/>
              <a:ext cx="1738883" cy="9601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86127" y="3185159"/>
              <a:ext cx="156971" cy="14935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69592" y="3233928"/>
              <a:ext cx="291083" cy="13106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383535" y="3235452"/>
              <a:ext cx="411479" cy="12953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061972" y="3267456"/>
              <a:ext cx="2731007" cy="34442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86127" y="3825240"/>
              <a:ext cx="156971" cy="14935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2069579" y="3874007"/>
              <a:ext cx="100965" cy="128270"/>
            </a:xfrm>
            <a:custGeom>
              <a:avLst/>
              <a:gdLst/>
              <a:ahLst/>
              <a:cxnLst/>
              <a:rect l="l" t="t" r="r" b="b"/>
              <a:pathLst>
                <a:path w="100964" h="128270">
                  <a:moveTo>
                    <a:pt x="100469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0" y="128270"/>
                  </a:lnTo>
                  <a:lnTo>
                    <a:pt x="16979" y="128270"/>
                  </a:lnTo>
                  <a:lnTo>
                    <a:pt x="16979" y="15240"/>
                  </a:lnTo>
                  <a:lnTo>
                    <a:pt x="83489" y="15240"/>
                  </a:lnTo>
                  <a:lnTo>
                    <a:pt x="83489" y="128270"/>
                  </a:lnTo>
                  <a:lnTo>
                    <a:pt x="100469" y="128270"/>
                  </a:lnTo>
                  <a:lnTo>
                    <a:pt x="100469" y="15240"/>
                  </a:lnTo>
                  <a:lnTo>
                    <a:pt x="100469" y="0"/>
                  </a:lnTo>
                  <a:close/>
                </a:path>
              </a:pathLst>
            </a:custGeom>
            <a:solidFill>
              <a:srgbClr val="303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189988" y="3907535"/>
              <a:ext cx="181355" cy="9753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394204" y="3910584"/>
              <a:ext cx="76199" cy="9143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493264" y="3910584"/>
              <a:ext cx="103631" cy="9143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621279" y="3875531"/>
              <a:ext cx="76199" cy="12649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770632" y="3907535"/>
              <a:ext cx="955547" cy="131063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745992" y="3910583"/>
              <a:ext cx="117475" cy="91440"/>
            </a:xfrm>
            <a:custGeom>
              <a:avLst/>
              <a:gdLst/>
              <a:ahLst/>
              <a:cxnLst/>
              <a:rect l="l" t="t" r="r" b="b"/>
              <a:pathLst>
                <a:path w="117475" h="91439">
                  <a:moveTo>
                    <a:pt x="117005" y="0"/>
                  </a:moveTo>
                  <a:lnTo>
                    <a:pt x="101498" y="0"/>
                  </a:lnTo>
                  <a:lnTo>
                    <a:pt x="101498" y="77470"/>
                  </a:lnTo>
                  <a:lnTo>
                    <a:pt x="66268" y="77470"/>
                  </a:lnTo>
                  <a:lnTo>
                    <a:pt x="66268" y="0"/>
                  </a:lnTo>
                  <a:lnTo>
                    <a:pt x="50749" y="0"/>
                  </a:lnTo>
                  <a:lnTo>
                    <a:pt x="50749" y="77470"/>
                  </a:lnTo>
                  <a:lnTo>
                    <a:pt x="15506" y="77470"/>
                  </a:lnTo>
                  <a:lnTo>
                    <a:pt x="15506" y="0"/>
                  </a:lnTo>
                  <a:lnTo>
                    <a:pt x="0" y="0"/>
                  </a:lnTo>
                  <a:lnTo>
                    <a:pt x="0" y="77470"/>
                  </a:lnTo>
                  <a:lnTo>
                    <a:pt x="0" y="91440"/>
                  </a:lnTo>
                  <a:lnTo>
                    <a:pt x="117005" y="91440"/>
                  </a:lnTo>
                  <a:lnTo>
                    <a:pt x="117005" y="77470"/>
                  </a:lnTo>
                  <a:lnTo>
                    <a:pt x="117005" y="0"/>
                  </a:lnTo>
                  <a:close/>
                </a:path>
              </a:pathLst>
            </a:custGeom>
            <a:solidFill>
              <a:srgbClr val="303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887723" y="3907535"/>
              <a:ext cx="353567" cy="9753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264152" y="3875531"/>
              <a:ext cx="367283" cy="12953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055876" y="4120895"/>
              <a:ext cx="585470" cy="132715"/>
            </a:xfrm>
            <a:custGeom>
              <a:avLst/>
              <a:gdLst/>
              <a:ahLst/>
              <a:cxnLst/>
              <a:rect l="l" t="t" r="r" b="b"/>
              <a:pathLst>
                <a:path w="585469" h="132714">
                  <a:moveTo>
                    <a:pt x="98679" y="81991"/>
                  </a:moveTo>
                  <a:lnTo>
                    <a:pt x="88671" y="81991"/>
                  </a:lnTo>
                  <a:lnTo>
                    <a:pt x="88671" y="1968"/>
                  </a:lnTo>
                  <a:lnTo>
                    <a:pt x="72986" y="1968"/>
                  </a:lnTo>
                  <a:lnTo>
                    <a:pt x="72986" y="15036"/>
                  </a:lnTo>
                  <a:lnTo>
                    <a:pt x="72986" y="81991"/>
                  </a:lnTo>
                  <a:lnTo>
                    <a:pt x="23190" y="81991"/>
                  </a:lnTo>
                  <a:lnTo>
                    <a:pt x="28625" y="69659"/>
                  </a:lnTo>
                  <a:lnTo>
                    <a:pt x="32766" y="54406"/>
                  </a:lnTo>
                  <a:lnTo>
                    <a:pt x="35598" y="36182"/>
                  </a:lnTo>
                  <a:lnTo>
                    <a:pt x="37122" y="15036"/>
                  </a:lnTo>
                  <a:lnTo>
                    <a:pt x="72986" y="15036"/>
                  </a:lnTo>
                  <a:lnTo>
                    <a:pt x="72986" y="1968"/>
                  </a:lnTo>
                  <a:lnTo>
                    <a:pt x="24091" y="1968"/>
                  </a:lnTo>
                  <a:lnTo>
                    <a:pt x="23368" y="28498"/>
                  </a:lnTo>
                  <a:lnTo>
                    <a:pt x="20472" y="50685"/>
                  </a:lnTo>
                  <a:lnTo>
                    <a:pt x="15430" y="68516"/>
                  </a:lnTo>
                  <a:lnTo>
                    <a:pt x="8204" y="81991"/>
                  </a:lnTo>
                  <a:lnTo>
                    <a:pt x="0" y="81991"/>
                  </a:lnTo>
                  <a:lnTo>
                    <a:pt x="0" y="121183"/>
                  </a:lnTo>
                  <a:lnTo>
                    <a:pt x="12852" y="121183"/>
                  </a:lnTo>
                  <a:lnTo>
                    <a:pt x="12852" y="94869"/>
                  </a:lnTo>
                  <a:lnTo>
                    <a:pt x="85826" y="94869"/>
                  </a:lnTo>
                  <a:lnTo>
                    <a:pt x="85826" y="121183"/>
                  </a:lnTo>
                  <a:lnTo>
                    <a:pt x="98679" y="121183"/>
                  </a:lnTo>
                  <a:lnTo>
                    <a:pt x="98679" y="94869"/>
                  </a:lnTo>
                  <a:lnTo>
                    <a:pt x="98679" y="81991"/>
                  </a:lnTo>
                  <a:close/>
                </a:path>
                <a:path w="585469" h="132714">
                  <a:moveTo>
                    <a:pt x="196723" y="47117"/>
                  </a:moveTo>
                  <a:lnTo>
                    <a:pt x="180632" y="9194"/>
                  </a:lnTo>
                  <a:lnTo>
                    <a:pt x="180632" y="48450"/>
                  </a:lnTo>
                  <a:lnTo>
                    <a:pt x="180225" y="55587"/>
                  </a:lnTo>
                  <a:lnTo>
                    <a:pt x="161213" y="83959"/>
                  </a:lnTo>
                  <a:lnTo>
                    <a:pt x="145542" y="83959"/>
                  </a:lnTo>
                  <a:lnTo>
                    <a:pt x="126060" y="48450"/>
                  </a:lnTo>
                  <a:lnTo>
                    <a:pt x="126542" y="40132"/>
                  </a:lnTo>
                  <a:lnTo>
                    <a:pt x="145542" y="13081"/>
                  </a:lnTo>
                  <a:lnTo>
                    <a:pt x="161150" y="13081"/>
                  </a:lnTo>
                  <a:lnTo>
                    <a:pt x="180606" y="47117"/>
                  </a:lnTo>
                  <a:lnTo>
                    <a:pt x="180632" y="48450"/>
                  </a:lnTo>
                  <a:lnTo>
                    <a:pt x="180632" y="9194"/>
                  </a:lnTo>
                  <a:lnTo>
                    <a:pt x="178117" y="7061"/>
                  </a:lnTo>
                  <a:lnTo>
                    <a:pt x="170751" y="3149"/>
                  </a:lnTo>
                  <a:lnTo>
                    <a:pt x="162509" y="787"/>
                  </a:lnTo>
                  <a:lnTo>
                    <a:pt x="153428" y="12"/>
                  </a:lnTo>
                  <a:lnTo>
                    <a:pt x="145148" y="647"/>
                  </a:lnTo>
                  <a:lnTo>
                    <a:pt x="113576" y="26035"/>
                  </a:lnTo>
                  <a:lnTo>
                    <a:pt x="110007" y="48450"/>
                  </a:lnTo>
                  <a:lnTo>
                    <a:pt x="110756" y="59474"/>
                  </a:lnTo>
                  <a:lnTo>
                    <a:pt x="135839" y="93738"/>
                  </a:lnTo>
                  <a:lnTo>
                    <a:pt x="153428" y="96850"/>
                  </a:lnTo>
                  <a:lnTo>
                    <a:pt x="161480" y="96850"/>
                  </a:lnTo>
                  <a:lnTo>
                    <a:pt x="176745" y="83959"/>
                  </a:lnTo>
                  <a:lnTo>
                    <a:pt x="193713" y="69646"/>
                  </a:lnTo>
                  <a:lnTo>
                    <a:pt x="196380" y="55587"/>
                  </a:lnTo>
                  <a:lnTo>
                    <a:pt x="196723" y="47117"/>
                  </a:lnTo>
                  <a:close/>
                </a:path>
                <a:path w="585469" h="132714">
                  <a:moveTo>
                    <a:pt x="282930" y="94869"/>
                  </a:moveTo>
                  <a:lnTo>
                    <a:pt x="260781" y="58826"/>
                  </a:lnTo>
                  <a:lnTo>
                    <a:pt x="245757" y="47180"/>
                  </a:lnTo>
                  <a:lnTo>
                    <a:pt x="249885" y="45224"/>
                  </a:lnTo>
                  <a:lnTo>
                    <a:pt x="252945" y="43103"/>
                  </a:lnTo>
                  <a:lnTo>
                    <a:pt x="256908" y="38455"/>
                  </a:lnTo>
                  <a:lnTo>
                    <a:pt x="259080" y="34251"/>
                  </a:lnTo>
                  <a:lnTo>
                    <a:pt x="263956" y="21818"/>
                  </a:lnTo>
                  <a:lnTo>
                    <a:pt x="265823" y="17995"/>
                  </a:lnTo>
                  <a:lnTo>
                    <a:pt x="268198" y="15481"/>
                  </a:lnTo>
                  <a:lnTo>
                    <a:pt x="270852" y="14859"/>
                  </a:lnTo>
                  <a:lnTo>
                    <a:pt x="279361" y="14947"/>
                  </a:lnTo>
                  <a:lnTo>
                    <a:pt x="279361" y="1968"/>
                  </a:lnTo>
                  <a:lnTo>
                    <a:pt x="270700" y="1968"/>
                  </a:lnTo>
                  <a:lnTo>
                    <a:pt x="266687" y="2387"/>
                  </a:lnTo>
                  <a:lnTo>
                    <a:pt x="246113" y="31686"/>
                  </a:lnTo>
                  <a:lnTo>
                    <a:pt x="243166" y="37274"/>
                  </a:lnTo>
                  <a:lnTo>
                    <a:pt x="239153" y="41122"/>
                  </a:lnTo>
                  <a:lnTo>
                    <a:pt x="235648" y="42062"/>
                  </a:lnTo>
                  <a:lnTo>
                    <a:pt x="230644" y="42062"/>
                  </a:lnTo>
                  <a:lnTo>
                    <a:pt x="230644" y="1968"/>
                  </a:lnTo>
                  <a:lnTo>
                    <a:pt x="214947" y="1968"/>
                  </a:lnTo>
                  <a:lnTo>
                    <a:pt x="214947" y="94869"/>
                  </a:lnTo>
                  <a:lnTo>
                    <a:pt x="230644" y="94869"/>
                  </a:lnTo>
                  <a:lnTo>
                    <a:pt x="230644" y="51917"/>
                  </a:lnTo>
                  <a:lnTo>
                    <a:pt x="234188" y="51917"/>
                  </a:lnTo>
                  <a:lnTo>
                    <a:pt x="237223" y="52832"/>
                  </a:lnTo>
                  <a:lnTo>
                    <a:pt x="242303" y="56527"/>
                  </a:lnTo>
                  <a:lnTo>
                    <a:pt x="245275" y="60363"/>
                  </a:lnTo>
                  <a:lnTo>
                    <a:pt x="265671" y="94869"/>
                  </a:lnTo>
                  <a:lnTo>
                    <a:pt x="282930" y="94869"/>
                  </a:lnTo>
                  <a:close/>
                </a:path>
                <a:path w="585469" h="132714">
                  <a:moveTo>
                    <a:pt x="370992" y="1968"/>
                  </a:moveTo>
                  <a:lnTo>
                    <a:pt x="355307" y="1968"/>
                  </a:lnTo>
                  <a:lnTo>
                    <a:pt x="333070" y="63004"/>
                  </a:lnTo>
                  <a:lnTo>
                    <a:pt x="330936" y="70002"/>
                  </a:lnTo>
                  <a:lnTo>
                    <a:pt x="329120" y="77063"/>
                  </a:lnTo>
                  <a:lnTo>
                    <a:pt x="327126" y="69545"/>
                  </a:lnTo>
                  <a:lnTo>
                    <a:pt x="324904" y="62382"/>
                  </a:lnTo>
                  <a:lnTo>
                    <a:pt x="303047" y="1968"/>
                  </a:lnTo>
                  <a:lnTo>
                    <a:pt x="286270" y="1968"/>
                  </a:lnTo>
                  <a:lnTo>
                    <a:pt x="321411" y="95173"/>
                  </a:lnTo>
                  <a:lnTo>
                    <a:pt x="317817" y="105283"/>
                  </a:lnTo>
                  <a:lnTo>
                    <a:pt x="305181" y="117424"/>
                  </a:lnTo>
                  <a:lnTo>
                    <a:pt x="299110" y="117424"/>
                  </a:lnTo>
                  <a:lnTo>
                    <a:pt x="296138" y="116954"/>
                  </a:lnTo>
                  <a:lnTo>
                    <a:pt x="292684" y="116027"/>
                  </a:lnTo>
                  <a:lnTo>
                    <a:pt x="294474" y="130594"/>
                  </a:lnTo>
                  <a:lnTo>
                    <a:pt x="298183" y="131838"/>
                  </a:lnTo>
                  <a:lnTo>
                    <a:pt x="301574" y="132473"/>
                  </a:lnTo>
                  <a:lnTo>
                    <a:pt x="309613" y="132473"/>
                  </a:lnTo>
                  <a:lnTo>
                    <a:pt x="332206" y="106667"/>
                  </a:lnTo>
                  <a:lnTo>
                    <a:pt x="370992" y="1968"/>
                  </a:lnTo>
                  <a:close/>
                </a:path>
                <a:path w="585469" h="132714">
                  <a:moveTo>
                    <a:pt x="481076" y="1968"/>
                  </a:moveTo>
                  <a:lnTo>
                    <a:pt x="458647" y="1968"/>
                  </a:lnTo>
                  <a:lnTo>
                    <a:pt x="431546" y="76327"/>
                  </a:lnTo>
                  <a:lnTo>
                    <a:pt x="407085" y="1968"/>
                  </a:lnTo>
                  <a:lnTo>
                    <a:pt x="382943" y="1968"/>
                  </a:lnTo>
                  <a:lnTo>
                    <a:pt x="382943" y="94869"/>
                  </a:lnTo>
                  <a:lnTo>
                    <a:pt x="398284" y="94869"/>
                  </a:lnTo>
                  <a:lnTo>
                    <a:pt x="398284" y="16497"/>
                  </a:lnTo>
                  <a:lnTo>
                    <a:pt x="424065" y="94869"/>
                  </a:lnTo>
                  <a:lnTo>
                    <a:pt x="438099" y="94869"/>
                  </a:lnTo>
                  <a:lnTo>
                    <a:pt x="465366" y="20078"/>
                  </a:lnTo>
                  <a:lnTo>
                    <a:pt x="465366" y="94869"/>
                  </a:lnTo>
                  <a:lnTo>
                    <a:pt x="481076" y="94869"/>
                  </a:lnTo>
                  <a:lnTo>
                    <a:pt x="481076" y="1968"/>
                  </a:lnTo>
                  <a:close/>
                </a:path>
                <a:path w="585469" h="132714">
                  <a:moveTo>
                    <a:pt x="585000" y="48272"/>
                  </a:moveTo>
                  <a:lnTo>
                    <a:pt x="582155" y="39560"/>
                  </a:lnTo>
                  <a:lnTo>
                    <a:pt x="573430" y="12890"/>
                  </a:lnTo>
                  <a:lnTo>
                    <a:pt x="573252" y="12649"/>
                  </a:lnTo>
                  <a:lnTo>
                    <a:pt x="568413" y="8394"/>
                  </a:lnTo>
                  <a:lnTo>
                    <a:pt x="568413" y="39560"/>
                  </a:lnTo>
                  <a:lnTo>
                    <a:pt x="516851" y="39560"/>
                  </a:lnTo>
                  <a:lnTo>
                    <a:pt x="517385" y="31445"/>
                  </a:lnTo>
                  <a:lnTo>
                    <a:pt x="520090" y="24980"/>
                  </a:lnTo>
                  <a:lnTo>
                    <a:pt x="529869" y="15303"/>
                  </a:lnTo>
                  <a:lnTo>
                    <a:pt x="535901" y="12890"/>
                  </a:lnTo>
                  <a:lnTo>
                    <a:pt x="551040" y="12890"/>
                  </a:lnTo>
                  <a:lnTo>
                    <a:pt x="557530" y="15925"/>
                  </a:lnTo>
                  <a:lnTo>
                    <a:pt x="562495" y="21983"/>
                  </a:lnTo>
                  <a:lnTo>
                    <a:pt x="565734" y="25895"/>
                  </a:lnTo>
                  <a:lnTo>
                    <a:pt x="567728" y="31750"/>
                  </a:lnTo>
                  <a:lnTo>
                    <a:pt x="568413" y="39560"/>
                  </a:lnTo>
                  <a:lnTo>
                    <a:pt x="568413" y="8394"/>
                  </a:lnTo>
                  <a:lnTo>
                    <a:pt x="566966" y="7124"/>
                  </a:lnTo>
                  <a:lnTo>
                    <a:pt x="559828" y="3162"/>
                  </a:lnTo>
                  <a:lnTo>
                    <a:pt x="551840" y="800"/>
                  </a:lnTo>
                  <a:lnTo>
                    <a:pt x="543013" y="0"/>
                  </a:lnTo>
                  <a:lnTo>
                    <a:pt x="533882" y="812"/>
                  </a:lnTo>
                  <a:lnTo>
                    <a:pt x="502881" y="28448"/>
                  </a:lnTo>
                  <a:lnTo>
                    <a:pt x="499960" y="48272"/>
                  </a:lnTo>
                  <a:lnTo>
                    <a:pt x="499999" y="50609"/>
                  </a:lnTo>
                  <a:lnTo>
                    <a:pt x="518223" y="89801"/>
                  </a:lnTo>
                  <a:lnTo>
                    <a:pt x="543877" y="96850"/>
                  </a:lnTo>
                  <a:lnTo>
                    <a:pt x="551561" y="96342"/>
                  </a:lnTo>
                  <a:lnTo>
                    <a:pt x="575640" y="83959"/>
                  </a:lnTo>
                  <a:lnTo>
                    <a:pt x="579031" y="79552"/>
                  </a:lnTo>
                  <a:lnTo>
                    <a:pt x="582168" y="73660"/>
                  </a:lnTo>
                  <a:lnTo>
                    <a:pt x="584466" y="66954"/>
                  </a:lnTo>
                  <a:lnTo>
                    <a:pt x="568223" y="64808"/>
                  </a:lnTo>
                  <a:lnTo>
                    <a:pt x="565848" y="71488"/>
                  </a:lnTo>
                  <a:lnTo>
                    <a:pt x="562635" y="76339"/>
                  </a:lnTo>
                  <a:lnTo>
                    <a:pt x="554520" y="82435"/>
                  </a:lnTo>
                  <a:lnTo>
                    <a:pt x="549617" y="83959"/>
                  </a:lnTo>
                  <a:lnTo>
                    <a:pt x="536181" y="83959"/>
                  </a:lnTo>
                  <a:lnTo>
                    <a:pt x="529717" y="81241"/>
                  </a:lnTo>
                  <a:lnTo>
                    <a:pt x="519404" y="70446"/>
                  </a:lnTo>
                  <a:lnTo>
                    <a:pt x="516559" y="62623"/>
                  </a:lnTo>
                  <a:lnTo>
                    <a:pt x="515950" y="52451"/>
                  </a:lnTo>
                  <a:lnTo>
                    <a:pt x="584911" y="52451"/>
                  </a:lnTo>
                  <a:lnTo>
                    <a:pt x="585000" y="48272"/>
                  </a:lnTo>
                  <a:close/>
                </a:path>
              </a:pathLst>
            </a:custGeom>
            <a:solidFill>
              <a:srgbClr val="303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659379" y="4120896"/>
              <a:ext cx="257555" cy="9753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936748" y="4123943"/>
              <a:ext cx="178307" cy="11734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137916" y="4123943"/>
              <a:ext cx="76199" cy="9143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284220" y="4120896"/>
              <a:ext cx="178307" cy="9753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529584" y="4120896"/>
              <a:ext cx="1566671" cy="13258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068067" y="4334255"/>
              <a:ext cx="505967" cy="13258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86127" y="4678680"/>
              <a:ext cx="156971" cy="14935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057400" y="4727448"/>
              <a:ext cx="100583" cy="13106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183892" y="4764023"/>
              <a:ext cx="76199" cy="9143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284476" y="4760975"/>
              <a:ext cx="179831" cy="12039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482595" y="4760975"/>
              <a:ext cx="353567" cy="9753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909316" y="4760975"/>
              <a:ext cx="178307" cy="9753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154680" y="4760975"/>
              <a:ext cx="1333499" cy="13258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068067" y="4974335"/>
              <a:ext cx="175259" cy="9753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263139" y="4974335"/>
              <a:ext cx="178307" cy="13106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461260" y="4974336"/>
              <a:ext cx="426719" cy="9753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951988" y="4974335"/>
              <a:ext cx="1260347" cy="13258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5663184" y="3877055"/>
              <a:ext cx="4494530" cy="2802255"/>
            </a:xfrm>
            <a:custGeom>
              <a:avLst/>
              <a:gdLst/>
              <a:ahLst/>
              <a:cxnLst/>
              <a:rect l="l" t="t" r="r" b="b"/>
              <a:pathLst>
                <a:path w="4494530" h="2802254">
                  <a:moveTo>
                    <a:pt x="4494136" y="0"/>
                  </a:moveTo>
                  <a:lnTo>
                    <a:pt x="0" y="0"/>
                  </a:lnTo>
                  <a:lnTo>
                    <a:pt x="0" y="2802039"/>
                  </a:lnTo>
                  <a:lnTo>
                    <a:pt x="4494136" y="2802039"/>
                  </a:lnTo>
                  <a:lnTo>
                    <a:pt x="4494136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951220" y="4165092"/>
              <a:ext cx="190499" cy="225551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6179820" y="4169244"/>
              <a:ext cx="165735" cy="218440"/>
            </a:xfrm>
            <a:custGeom>
              <a:avLst/>
              <a:gdLst/>
              <a:ahLst/>
              <a:cxnLst/>
              <a:rect l="l" t="t" r="r" b="b"/>
              <a:pathLst>
                <a:path w="165735" h="218439">
                  <a:moveTo>
                    <a:pt x="165557" y="181610"/>
                  </a:moveTo>
                  <a:lnTo>
                    <a:pt x="44132" y="181610"/>
                  </a:lnTo>
                  <a:lnTo>
                    <a:pt x="44132" y="121920"/>
                  </a:lnTo>
                  <a:lnTo>
                    <a:pt x="153073" y="121920"/>
                  </a:lnTo>
                  <a:lnTo>
                    <a:pt x="153073" y="85090"/>
                  </a:lnTo>
                  <a:lnTo>
                    <a:pt x="44132" y="85090"/>
                  </a:lnTo>
                  <a:lnTo>
                    <a:pt x="44132" y="36830"/>
                  </a:lnTo>
                  <a:lnTo>
                    <a:pt x="161302" y="36830"/>
                  </a:lnTo>
                  <a:lnTo>
                    <a:pt x="161302" y="0"/>
                  </a:lnTo>
                  <a:lnTo>
                    <a:pt x="0" y="0"/>
                  </a:lnTo>
                  <a:lnTo>
                    <a:pt x="0" y="36830"/>
                  </a:lnTo>
                  <a:lnTo>
                    <a:pt x="0" y="85090"/>
                  </a:lnTo>
                  <a:lnTo>
                    <a:pt x="0" y="121920"/>
                  </a:lnTo>
                  <a:lnTo>
                    <a:pt x="0" y="181610"/>
                  </a:lnTo>
                  <a:lnTo>
                    <a:pt x="0" y="218440"/>
                  </a:lnTo>
                  <a:lnTo>
                    <a:pt x="165557" y="218440"/>
                  </a:lnTo>
                  <a:lnTo>
                    <a:pt x="165557" y="18161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382511" y="4168140"/>
              <a:ext cx="167639" cy="219455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586728" y="4168140"/>
              <a:ext cx="182879" cy="219455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807707" y="4168140"/>
              <a:ext cx="172211" cy="219455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018019" y="4165092"/>
              <a:ext cx="188975" cy="225551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7245083" y="4169663"/>
              <a:ext cx="175260" cy="218440"/>
            </a:xfrm>
            <a:custGeom>
              <a:avLst/>
              <a:gdLst/>
              <a:ahLst/>
              <a:cxnLst/>
              <a:rect l="l" t="t" r="r" b="b"/>
              <a:pathLst>
                <a:path w="175259" h="218439">
                  <a:moveTo>
                    <a:pt x="174980" y="0"/>
                  </a:moveTo>
                  <a:lnTo>
                    <a:pt x="130619" y="0"/>
                  </a:lnTo>
                  <a:lnTo>
                    <a:pt x="130619" y="85090"/>
                  </a:lnTo>
                  <a:lnTo>
                    <a:pt x="44361" y="85090"/>
                  </a:lnTo>
                  <a:lnTo>
                    <a:pt x="44361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123190"/>
                  </a:lnTo>
                  <a:lnTo>
                    <a:pt x="0" y="218440"/>
                  </a:lnTo>
                  <a:lnTo>
                    <a:pt x="44361" y="218440"/>
                  </a:lnTo>
                  <a:lnTo>
                    <a:pt x="44361" y="123190"/>
                  </a:lnTo>
                  <a:lnTo>
                    <a:pt x="130619" y="123190"/>
                  </a:lnTo>
                  <a:lnTo>
                    <a:pt x="130619" y="218440"/>
                  </a:lnTo>
                  <a:lnTo>
                    <a:pt x="174980" y="218440"/>
                  </a:lnTo>
                  <a:lnTo>
                    <a:pt x="174980" y="123190"/>
                  </a:lnTo>
                  <a:lnTo>
                    <a:pt x="174980" y="85090"/>
                  </a:lnTo>
                  <a:lnTo>
                    <a:pt x="174980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467600" y="4168140"/>
              <a:ext cx="251459" cy="21945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7764767" y="4165091"/>
              <a:ext cx="857885" cy="225425"/>
            </a:xfrm>
            <a:custGeom>
              <a:avLst/>
              <a:gdLst/>
              <a:ahLst/>
              <a:cxnLst/>
              <a:rect l="l" t="t" r="r" b="b"/>
              <a:pathLst>
                <a:path w="857884" h="225425">
                  <a:moveTo>
                    <a:pt x="165595" y="185407"/>
                  </a:moveTo>
                  <a:lnTo>
                    <a:pt x="44145" y="185407"/>
                  </a:lnTo>
                  <a:lnTo>
                    <a:pt x="44145" y="125717"/>
                  </a:lnTo>
                  <a:lnTo>
                    <a:pt x="153111" y="125717"/>
                  </a:lnTo>
                  <a:lnTo>
                    <a:pt x="153111" y="88887"/>
                  </a:lnTo>
                  <a:lnTo>
                    <a:pt x="44145" y="88887"/>
                  </a:lnTo>
                  <a:lnTo>
                    <a:pt x="44145" y="40627"/>
                  </a:lnTo>
                  <a:lnTo>
                    <a:pt x="161328" y="40627"/>
                  </a:lnTo>
                  <a:lnTo>
                    <a:pt x="161328" y="3797"/>
                  </a:lnTo>
                  <a:lnTo>
                    <a:pt x="0" y="3797"/>
                  </a:lnTo>
                  <a:lnTo>
                    <a:pt x="0" y="40627"/>
                  </a:lnTo>
                  <a:lnTo>
                    <a:pt x="0" y="88887"/>
                  </a:lnTo>
                  <a:lnTo>
                    <a:pt x="0" y="125717"/>
                  </a:lnTo>
                  <a:lnTo>
                    <a:pt x="0" y="185407"/>
                  </a:lnTo>
                  <a:lnTo>
                    <a:pt x="0" y="222237"/>
                  </a:lnTo>
                  <a:lnTo>
                    <a:pt x="165595" y="222237"/>
                  </a:lnTo>
                  <a:lnTo>
                    <a:pt x="165595" y="185407"/>
                  </a:lnTo>
                  <a:close/>
                </a:path>
                <a:path w="857884" h="225425">
                  <a:moveTo>
                    <a:pt x="454875" y="3962"/>
                  </a:moveTo>
                  <a:lnTo>
                    <a:pt x="408965" y="3962"/>
                  </a:lnTo>
                  <a:lnTo>
                    <a:pt x="365531" y="116687"/>
                  </a:lnTo>
                  <a:lnTo>
                    <a:pt x="314807" y="3962"/>
                  </a:lnTo>
                  <a:lnTo>
                    <a:pt x="265239" y="3962"/>
                  </a:lnTo>
                  <a:lnTo>
                    <a:pt x="345389" y="160070"/>
                  </a:lnTo>
                  <a:lnTo>
                    <a:pt x="342341" y="168516"/>
                  </a:lnTo>
                  <a:lnTo>
                    <a:pt x="321043" y="189776"/>
                  </a:lnTo>
                  <a:lnTo>
                    <a:pt x="305879" y="189776"/>
                  </a:lnTo>
                  <a:lnTo>
                    <a:pt x="294005" y="189166"/>
                  </a:lnTo>
                  <a:lnTo>
                    <a:pt x="294005" y="221907"/>
                  </a:lnTo>
                  <a:lnTo>
                    <a:pt x="300012" y="223012"/>
                  </a:lnTo>
                  <a:lnTo>
                    <a:pt x="307098" y="223799"/>
                  </a:lnTo>
                  <a:lnTo>
                    <a:pt x="315239" y="224282"/>
                  </a:lnTo>
                  <a:lnTo>
                    <a:pt x="324446" y="224447"/>
                  </a:lnTo>
                  <a:lnTo>
                    <a:pt x="333870" y="223570"/>
                  </a:lnTo>
                  <a:lnTo>
                    <a:pt x="369023" y="193141"/>
                  </a:lnTo>
                  <a:lnTo>
                    <a:pt x="381165" y="169456"/>
                  </a:lnTo>
                  <a:lnTo>
                    <a:pt x="454875" y="3962"/>
                  </a:lnTo>
                  <a:close/>
                </a:path>
                <a:path w="857884" h="225425">
                  <a:moveTo>
                    <a:pt x="658964" y="154495"/>
                  </a:moveTo>
                  <a:lnTo>
                    <a:pt x="616343" y="141414"/>
                  </a:lnTo>
                  <a:lnTo>
                    <a:pt x="613156" y="152577"/>
                  </a:lnTo>
                  <a:lnTo>
                    <a:pt x="609053" y="162153"/>
                  </a:lnTo>
                  <a:lnTo>
                    <a:pt x="576440" y="186944"/>
                  </a:lnTo>
                  <a:lnTo>
                    <a:pt x="567956" y="187642"/>
                  </a:lnTo>
                  <a:lnTo>
                    <a:pt x="556602" y="186550"/>
                  </a:lnTo>
                  <a:lnTo>
                    <a:pt x="522744" y="159867"/>
                  </a:lnTo>
                  <a:lnTo>
                    <a:pt x="514375" y="111366"/>
                  </a:lnTo>
                  <a:lnTo>
                    <a:pt x="515315" y="93256"/>
                  </a:lnTo>
                  <a:lnTo>
                    <a:pt x="529501" y="55105"/>
                  </a:lnTo>
                  <a:lnTo>
                    <a:pt x="568858" y="37719"/>
                  </a:lnTo>
                  <a:lnTo>
                    <a:pt x="577291" y="38328"/>
                  </a:lnTo>
                  <a:lnTo>
                    <a:pt x="612368" y="66217"/>
                  </a:lnTo>
                  <a:lnTo>
                    <a:pt x="614832" y="74206"/>
                  </a:lnTo>
                  <a:lnTo>
                    <a:pt x="658355" y="63868"/>
                  </a:lnTo>
                  <a:lnTo>
                    <a:pt x="636028" y="23672"/>
                  </a:lnTo>
                  <a:lnTo>
                    <a:pt x="590118" y="1485"/>
                  </a:lnTo>
                  <a:lnTo>
                    <a:pt x="571042" y="0"/>
                  </a:lnTo>
                  <a:lnTo>
                    <a:pt x="549236" y="1879"/>
                  </a:lnTo>
                  <a:lnTo>
                    <a:pt x="512279" y="16929"/>
                  </a:lnTo>
                  <a:lnTo>
                    <a:pt x="484835" y="46685"/>
                  </a:lnTo>
                  <a:lnTo>
                    <a:pt x="470789" y="88938"/>
                  </a:lnTo>
                  <a:lnTo>
                    <a:pt x="469023" y="114604"/>
                  </a:lnTo>
                  <a:lnTo>
                    <a:pt x="470776" y="138976"/>
                  </a:lnTo>
                  <a:lnTo>
                    <a:pt x="484746" y="179527"/>
                  </a:lnTo>
                  <a:lnTo>
                    <a:pt x="511937" y="208673"/>
                  </a:lnTo>
                  <a:lnTo>
                    <a:pt x="547649" y="223507"/>
                  </a:lnTo>
                  <a:lnTo>
                    <a:pt x="568413" y="225348"/>
                  </a:lnTo>
                  <a:lnTo>
                    <a:pt x="585177" y="224269"/>
                  </a:lnTo>
                  <a:lnTo>
                    <a:pt x="626287" y="207924"/>
                  </a:lnTo>
                  <a:lnTo>
                    <a:pt x="653237" y="171323"/>
                  </a:lnTo>
                  <a:lnTo>
                    <a:pt x="658964" y="154495"/>
                  </a:lnTo>
                  <a:close/>
                </a:path>
                <a:path w="857884" h="225425">
                  <a:moveTo>
                    <a:pt x="857542" y="3962"/>
                  </a:moveTo>
                  <a:lnTo>
                    <a:pt x="704888" y="3962"/>
                  </a:lnTo>
                  <a:lnTo>
                    <a:pt x="705040" y="175234"/>
                  </a:lnTo>
                  <a:lnTo>
                    <a:pt x="703465" y="181317"/>
                  </a:lnTo>
                  <a:lnTo>
                    <a:pt x="697128" y="186283"/>
                  </a:lnTo>
                  <a:lnTo>
                    <a:pt x="690880" y="187490"/>
                  </a:lnTo>
                  <a:lnTo>
                    <a:pt x="671855" y="187337"/>
                  </a:lnTo>
                  <a:lnTo>
                    <a:pt x="671855" y="221449"/>
                  </a:lnTo>
                  <a:lnTo>
                    <a:pt x="681266" y="222084"/>
                  </a:lnTo>
                  <a:lnTo>
                    <a:pt x="699973" y="222923"/>
                  </a:lnTo>
                  <a:lnTo>
                    <a:pt x="710222" y="222377"/>
                  </a:lnTo>
                  <a:lnTo>
                    <a:pt x="743458" y="196900"/>
                  </a:lnTo>
                  <a:lnTo>
                    <a:pt x="747776" y="152171"/>
                  </a:lnTo>
                  <a:lnTo>
                    <a:pt x="747966" y="133718"/>
                  </a:lnTo>
                  <a:lnTo>
                    <a:pt x="747966" y="40754"/>
                  </a:lnTo>
                  <a:lnTo>
                    <a:pt x="813396" y="40754"/>
                  </a:lnTo>
                  <a:lnTo>
                    <a:pt x="813396" y="221703"/>
                  </a:lnTo>
                  <a:lnTo>
                    <a:pt x="857542" y="221703"/>
                  </a:lnTo>
                  <a:lnTo>
                    <a:pt x="857542" y="396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645652" y="4168140"/>
              <a:ext cx="190499" cy="220979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8859012" y="4169663"/>
              <a:ext cx="149225" cy="218440"/>
            </a:xfrm>
            <a:custGeom>
              <a:avLst/>
              <a:gdLst/>
              <a:ahLst/>
              <a:cxnLst/>
              <a:rect l="l" t="t" r="r" b="b"/>
              <a:pathLst>
                <a:path w="149225" h="218439">
                  <a:moveTo>
                    <a:pt x="149225" y="0"/>
                  </a:moveTo>
                  <a:lnTo>
                    <a:pt x="0" y="0"/>
                  </a:lnTo>
                  <a:lnTo>
                    <a:pt x="0" y="36830"/>
                  </a:lnTo>
                  <a:lnTo>
                    <a:pt x="0" y="218440"/>
                  </a:lnTo>
                  <a:lnTo>
                    <a:pt x="44615" y="218440"/>
                  </a:lnTo>
                  <a:lnTo>
                    <a:pt x="44615" y="36830"/>
                  </a:lnTo>
                  <a:lnTo>
                    <a:pt x="149225" y="3683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031224" y="4168140"/>
              <a:ext cx="173735" cy="219455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9256776" y="4229099"/>
              <a:ext cx="42545" cy="158115"/>
            </a:xfrm>
            <a:custGeom>
              <a:avLst/>
              <a:gdLst/>
              <a:ahLst/>
              <a:cxnLst/>
              <a:rect l="l" t="t" r="r" b="b"/>
              <a:pathLst>
                <a:path w="42545" h="158114">
                  <a:moveTo>
                    <a:pt x="42519" y="116243"/>
                  </a:moveTo>
                  <a:lnTo>
                    <a:pt x="0" y="116243"/>
                  </a:lnTo>
                  <a:lnTo>
                    <a:pt x="0" y="157937"/>
                  </a:lnTo>
                  <a:lnTo>
                    <a:pt x="42519" y="157937"/>
                  </a:lnTo>
                  <a:lnTo>
                    <a:pt x="42519" y="116243"/>
                  </a:lnTo>
                  <a:close/>
                </a:path>
                <a:path w="42545" h="158114">
                  <a:moveTo>
                    <a:pt x="42519" y="0"/>
                  </a:moveTo>
                  <a:lnTo>
                    <a:pt x="0" y="0"/>
                  </a:lnTo>
                  <a:lnTo>
                    <a:pt x="0" y="41694"/>
                  </a:lnTo>
                  <a:lnTo>
                    <a:pt x="42519" y="41694"/>
                  </a:lnTo>
                  <a:lnTo>
                    <a:pt x="42519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946649" y="486917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7927" y="0"/>
                  </a:moveTo>
                  <a:lnTo>
                    <a:pt x="15875" y="0"/>
                  </a:lnTo>
                  <a:lnTo>
                    <a:pt x="10718" y="2120"/>
                  </a:lnTo>
                  <a:lnTo>
                    <a:pt x="2146" y="10667"/>
                  </a:lnTo>
                  <a:lnTo>
                    <a:pt x="0" y="15824"/>
                  </a:lnTo>
                  <a:lnTo>
                    <a:pt x="0" y="27927"/>
                  </a:lnTo>
                  <a:lnTo>
                    <a:pt x="2146" y="33121"/>
                  </a:lnTo>
                  <a:lnTo>
                    <a:pt x="10718" y="41694"/>
                  </a:lnTo>
                  <a:lnTo>
                    <a:pt x="15875" y="43840"/>
                  </a:lnTo>
                  <a:lnTo>
                    <a:pt x="27927" y="43840"/>
                  </a:lnTo>
                  <a:lnTo>
                    <a:pt x="33121" y="41694"/>
                  </a:lnTo>
                  <a:lnTo>
                    <a:pt x="41694" y="33121"/>
                  </a:lnTo>
                  <a:lnTo>
                    <a:pt x="43840" y="27927"/>
                  </a:lnTo>
                  <a:lnTo>
                    <a:pt x="43840" y="15824"/>
                  </a:lnTo>
                  <a:lnTo>
                    <a:pt x="41694" y="10667"/>
                  </a:lnTo>
                  <a:lnTo>
                    <a:pt x="33121" y="2120"/>
                  </a:lnTo>
                  <a:lnTo>
                    <a:pt x="2792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618476" y="4826507"/>
              <a:ext cx="1219199" cy="152399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906256" y="4861560"/>
              <a:ext cx="160019" cy="9143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089136" y="4858511"/>
              <a:ext cx="179831" cy="9601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9287256" y="4858511"/>
              <a:ext cx="352043" cy="96011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9662153" y="4934711"/>
              <a:ext cx="18415" cy="44450"/>
            </a:xfrm>
            <a:custGeom>
              <a:avLst/>
              <a:gdLst/>
              <a:ahLst/>
              <a:cxnLst/>
              <a:rect l="l" t="t" r="r" b="b"/>
              <a:pathLst>
                <a:path w="18415" h="44450">
                  <a:moveTo>
                    <a:pt x="18097" y="0"/>
                  </a:moveTo>
                  <a:lnTo>
                    <a:pt x="1028" y="0"/>
                  </a:lnTo>
                  <a:lnTo>
                    <a:pt x="1028" y="18199"/>
                  </a:lnTo>
                  <a:lnTo>
                    <a:pt x="9537" y="18199"/>
                  </a:lnTo>
                  <a:lnTo>
                    <a:pt x="9359" y="23596"/>
                  </a:lnTo>
                  <a:lnTo>
                    <a:pt x="8508" y="27724"/>
                  </a:lnTo>
                  <a:lnTo>
                    <a:pt x="5524" y="33451"/>
                  </a:lnTo>
                  <a:lnTo>
                    <a:pt x="3187" y="35636"/>
                  </a:lnTo>
                  <a:lnTo>
                    <a:pt x="0" y="37122"/>
                  </a:lnTo>
                  <a:lnTo>
                    <a:pt x="4102" y="44043"/>
                  </a:lnTo>
                  <a:lnTo>
                    <a:pt x="8966" y="41795"/>
                  </a:lnTo>
                  <a:lnTo>
                    <a:pt x="12522" y="38582"/>
                  </a:lnTo>
                  <a:lnTo>
                    <a:pt x="16992" y="30327"/>
                  </a:lnTo>
                  <a:lnTo>
                    <a:pt x="18097" y="24904"/>
                  </a:lnTo>
                  <a:lnTo>
                    <a:pt x="1809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49696" y="5059679"/>
              <a:ext cx="74675" cy="91439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048756" y="5058155"/>
              <a:ext cx="201167" cy="9601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269735" y="5058156"/>
              <a:ext cx="114299" cy="96011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062471" y="4824984"/>
              <a:ext cx="2328671" cy="56235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563356" y="5059679"/>
              <a:ext cx="97535" cy="91439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458200" y="5058155"/>
              <a:ext cx="85343" cy="9601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685276" y="5059679"/>
              <a:ext cx="97535" cy="91439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807195" y="5058156"/>
              <a:ext cx="178307" cy="9601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9005316" y="5058156"/>
              <a:ext cx="161543" cy="9601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49696" y="5257799"/>
              <a:ext cx="74674" cy="92963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5946649" y="566318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7927" y="0"/>
                  </a:moveTo>
                  <a:lnTo>
                    <a:pt x="15875" y="0"/>
                  </a:lnTo>
                  <a:lnTo>
                    <a:pt x="10718" y="2120"/>
                  </a:lnTo>
                  <a:lnTo>
                    <a:pt x="2146" y="10668"/>
                  </a:lnTo>
                  <a:lnTo>
                    <a:pt x="0" y="15824"/>
                  </a:lnTo>
                  <a:lnTo>
                    <a:pt x="0" y="27927"/>
                  </a:lnTo>
                  <a:lnTo>
                    <a:pt x="2146" y="33121"/>
                  </a:lnTo>
                  <a:lnTo>
                    <a:pt x="10718" y="41694"/>
                  </a:lnTo>
                  <a:lnTo>
                    <a:pt x="15875" y="43840"/>
                  </a:lnTo>
                  <a:lnTo>
                    <a:pt x="27927" y="43840"/>
                  </a:lnTo>
                  <a:lnTo>
                    <a:pt x="33121" y="41694"/>
                  </a:lnTo>
                  <a:lnTo>
                    <a:pt x="41694" y="33121"/>
                  </a:lnTo>
                  <a:lnTo>
                    <a:pt x="43840" y="27927"/>
                  </a:lnTo>
                  <a:lnTo>
                    <a:pt x="43840" y="15824"/>
                  </a:lnTo>
                  <a:lnTo>
                    <a:pt x="41694" y="10668"/>
                  </a:lnTo>
                  <a:lnTo>
                    <a:pt x="33121" y="2120"/>
                  </a:lnTo>
                  <a:lnTo>
                    <a:pt x="2792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945123" y="5620511"/>
              <a:ext cx="3966971" cy="361187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5946648" y="6216396"/>
              <a:ext cx="636905" cy="164465"/>
            </a:xfrm>
            <a:custGeom>
              <a:avLst/>
              <a:gdLst/>
              <a:ahLst/>
              <a:cxnLst/>
              <a:rect l="l" t="t" r="r" b="b"/>
              <a:pathLst>
                <a:path w="636904" h="164464">
                  <a:moveTo>
                    <a:pt x="44043" y="58585"/>
                  </a:moveTo>
                  <a:lnTo>
                    <a:pt x="41884" y="53416"/>
                  </a:lnTo>
                  <a:lnTo>
                    <a:pt x="33274" y="44843"/>
                  </a:lnTo>
                  <a:lnTo>
                    <a:pt x="28054" y="42735"/>
                  </a:lnTo>
                  <a:lnTo>
                    <a:pt x="15951" y="42735"/>
                  </a:lnTo>
                  <a:lnTo>
                    <a:pt x="10769" y="44843"/>
                  </a:lnTo>
                  <a:lnTo>
                    <a:pt x="2159" y="53416"/>
                  </a:lnTo>
                  <a:lnTo>
                    <a:pt x="0" y="58585"/>
                  </a:lnTo>
                  <a:lnTo>
                    <a:pt x="0" y="70726"/>
                  </a:lnTo>
                  <a:lnTo>
                    <a:pt x="2159" y="75933"/>
                  </a:lnTo>
                  <a:lnTo>
                    <a:pt x="10769" y="84531"/>
                  </a:lnTo>
                  <a:lnTo>
                    <a:pt x="15951" y="86677"/>
                  </a:lnTo>
                  <a:lnTo>
                    <a:pt x="28054" y="86677"/>
                  </a:lnTo>
                  <a:lnTo>
                    <a:pt x="33274" y="84531"/>
                  </a:lnTo>
                  <a:lnTo>
                    <a:pt x="41884" y="75933"/>
                  </a:lnTo>
                  <a:lnTo>
                    <a:pt x="44043" y="70726"/>
                  </a:lnTo>
                  <a:lnTo>
                    <a:pt x="44043" y="58585"/>
                  </a:lnTo>
                  <a:close/>
                </a:path>
                <a:path w="636904" h="164464">
                  <a:moveTo>
                    <a:pt x="214325" y="0"/>
                  </a:moveTo>
                  <a:lnTo>
                    <a:pt x="197751" y="0"/>
                  </a:lnTo>
                  <a:lnTo>
                    <a:pt x="161531" y="78028"/>
                  </a:lnTo>
                  <a:lnTo>
                    <a:pt x="119875" y="0"/>
                  </a:lnTo>
                  <a:lnTo>
                    <a:pt x="102933" y="0"/>
                  </a:lnTo>
                  <a:lnTo>
                    <a:pt x="154457" y="93268"/>
                  </a:lnTo>
                  <a:lnTo>
                    <a:pt x="150876" y="102628"/>
                  </a:lnTo>
                  <a:lnTo>
                    <a:pt x="147586" y="108635"/>
                  </a:lnTo>
                  <a:lnTo>
                    <a:pt x="141643" y="113880"/>
                  </a:lnTo>
                  <a:lnTo>
                    <a:pt x="138112" y="115214"/>
                  </a:lnTo>
                  <a:lnTo>
                    <a:pt x="128993" y="115214"/>
                  </a:lnTo>
                  <a:lnTo>
                    <a:pt x="124231" y="113919"/>
                  </a:lnTo>
                  <a:lnTo>
                    <a:pt x="119722" y="111315"/>
                  </a:lnTo>
                  <a:lnTo>
                    <a:pt x="119722" y="125666"/>
                  </a:lnTo>
                  <a:lnTo>
                    <a:pt x="126022" y="127685"/>
                  </a:lnTo>
                  <a:lnTo>
                    <a:pt x="131330" y="128689"/>
                  </a:lnTo>
                  <a:lnTo>
                    <a:pt x="142760" y="128689"/>
                  </a:lnTo>
                  <a:lnTo>
                    <a:pt x="166687" y="98729"/>
                  </a:lnTo>
                  <a:lnTo>
                    <a:pt x="214325" y="0"/>
                  </a:lnTo>
                  <a:close/>
                </a:path>
                <a:path w="636904" h="164464">
                  <a:moveTo>
                    <a:pt x="290360" y="95364"/>
                  </a:moveTo>
                  <a:lnTo>
                    <a:pt x="275082" y="93230"/>
                  </a:lnTo>
                  <a:lnTo>
                    <a:pt x="273989" y="101015"/>
                  </a:lnTo>
                  <a:lnTo>
                    <a:pt x="271373" y="106768"/>
                  </a:lnTo>
                  <a:lnTo>
                    <a:pt x="263182" y="114236"/>
                  </a:lnTo>
                  <a:lnTo>
                    <a:pt x="258051" y="116103"/>
                  </a:lnTo>
                  <a:lnTo>
                    <a:pt x="244297" y="116103"/>
                  </a:lnTo>
                  <a:lnTo>
                    <a:pt x="226225" y="80822"/>
                  </a:lnTo>
                  <a:lnTo>
                    <a:pt x="226682" y="72326"/>
                  </a:lnTo>
                  <a:lnTo>
                    <a:pt x="244944" y="45732"/>
                  </a:lnTo>
                  <a:lnTo>
                    <a:pt x="258025" y="45732"/>
                  </a:lnTo>
                  <a:lnTo>
                    <a:pt x="262470" y="47307"/>
                  </a:lnTo>
                  <a:lnTo>
                    <a:pt x="269836" y="53530"/>
                  </a:lnTo>
                  <a:lnTo>
                    <a:pt x="272389" y="58178"/>
                  </a:lnTo>
                  <a:lnTo>
                    <a:pt x="273837" y="64350"/>
                  </a:lnTo>
                  <a:lnTo>
                    <a:pt x="288937" y="62039"/>
                  </a:lnTo>
                  <a:lnTo>
                    <a:pt x="259346" y="33451"/>
                  </a:lnTo>
                  <a:lnTo>
                    <a:pt x="252183" y="32969"/>
                  </a:lnTo>
                  <a:lnTo>
                    <a:pt x="244259" y="32969"/>
                  </a:lnTo>
                  <a:lnTo>
                    <a:pt x="213029" y="61061"/>
                  </a:lnTo>
                  <a:lnTo>
                    <a:pt x="210235" y="81280"/>
                  </a:lnTo>
                  <a:lnTo>
                    <a:pt x="210959" y="92087"/>
                  </a:lnTo>
                  <a:lnTo>
                    <a:pt x="235051" y="125793"/>
                  </a:lnTo>
                  <a:lnTo>
                    <a:pt x="252069" y="128866"/>
                  </a:lnTo>
                  <a:lnTo>
                    <a:pt x="259321" y="128320"/>
                  </a:lnTo>
                  <a:lnTo>
                    <a:pt x="288607" y="102806"/>
                  </a:lnTo>
                  <a:lnTo>
                    <a:pt x="290360" y="95364"/>
                  </a:lnTo>
                  <a:close/>
                </a:path>
                <a:path w="636904" h="164464">
                  <a:moveTo>
                    <a:pt x="383984" y="34937"/>
                  </a:moveTo>
                  <a:lnTo>
                    <a:pt x="311315" y="34937"/>
                  </a:lnTo>
                  <a:lnTo>
                    <a:pt x="311315" y="103492"/>
                  </a:lnTo>
                  <a:lnTo>
                    <a:pt x="311086" y="108191"/>
                  </a:lnTo>
                  <a:lnTo>
                    <a:pt x="310172" y="111086"/>
                  </a:lnTo>
                  <a:lnTo>
                    <a:pt x="309257" y="112153"/>
                  </a:lnTo>
                  <a:lnTo>
                    <a:pt x="306463" y="113487"/>
                  </a:lnTo>
                  <a:lnTo>
                    <a:pt x="304152" y="113804"/>
                  </a:lnTo>
                  <a:lnTo>
                    <a:pt x="294093" y="113804"/>
                  </a:lnTo>
                  <a:lnTo>
                    <a:pt x="294093" y="126784"/>
                  </a:lnTo>
                  <a:lnTo>
                    <a:pt x="303034" y="127457"/>
                  </a:lnTo>
                  <a:lnTo>
                    <a:pt x="312559" y="127457"/>
                  </a:lnTo>
                  <a:lnTo>
                    <a:pt x="326961" y="104292"/>
                  </a:lnTo>
                  <a:lnTo>
                    <a:pt x="326961" y="47866"/>
                  </a:lnTo>
                  <a:lnTo>
                    <a:pt x="368350" y="47866"/>
                  </a:lnTo>
                  <a:lnTo>
                    <a:pt x="368350" y="126834"/>
                  </a:lnTo>
                  <a:lnTo>
                    <a:pt x="383984" y="126834"/>
                  </a:lnTo>
                  <a:lnTo>
                    <a:pt x="383984" y="34937"/>
                  </a:lnTo>
                  <a:close/>
                </a:path>
                <a:path w="636904" h="164464">
                  <a:moveTo>
                    <a:pt x="482815" y="34937"/>
                  </a:moveTo>
                  <a:lnTo>
                    <a:pt x="467220" y="34937"/>
                  </a:lnTo>
                  <a:lnTo>
                    <a:pt x="445071" y="95364"/>
                  </a:lnTo>
                  <a:lnTo>
                    <a:pt x="442950" y="102285"/>
                  </a:lnTo>
                  <a:lnTo>
                    <a:pt x="441134" y="109283"/>
                  </a:lnTo>
                  <a:lnTo>
                    <a:pt x="439153" y="101854"/>
                  </a:lnTo>
                  <a:lnTo>
                    <a:pt x="436930" y="94742"/>
                  </a:lnTo>
                  <a:lnTo>
                    <a:pt x="415163" y="34937"/>
                  </a:lnTo>
                  <a:lnTo>
                    <a:pt x="398462" y="34937"/>
                  </a:lnTo>
                  <a:lnTo>
                    <a:pt x="433463" y="127228"/>
                  </a:lnTo>
                  <a:lnTo>
                    <a:pt x="429882" y="137236"/>
                  </a:lnTo>
                  <a:lnTo>
                    <a:pt x="417296" y="149250"/>
                  </a:lnTo>
                  <a:lnTo>
                    <a:pt x="411264" y="149250"/>
                  </a:lnTo>
                  <a:lnTo>
                    <a:pt x="408305" y="148780"/>
                  </a:lnTo>
                  <a:lnTo>
                    <a:pt x="404863" y="147878"/>
                  </a:lnTo>
                  <a:lnTo>
                    <a:pt x="406641" y="162280"/>
                  </a:lnTo>
                  <a:lnTo>
                    <a:pt x="410349" y="163525"/>
                  </a:lnTo>
                  <a:lnTo>
                    <a:pt x="413715" y="164147"/>
                  </a:lnTo>
                  <a:lnTo>
                    <a:pt x="421716" y="164147"/>
                  </a:lnTo>
                  <a:lnTo>
                    <a:pt x="444207" y="138595"/>
                  </a:lnTo>
                  <a:lnTo>
                    <a:pt x="482815" y="34937"/>
                  </a:lnTo>
                  <a:close/>
                </a:path>
                <a:path w="636904" h="164464">
                  <a:moveTo>
                    <a:pt x="549300" y="34937"/>
                  </a:moveTo>
                  <a:lnTo>
                    <a:pt x="496176" y="34937"/>
                  </a:lnTo>
                  <a:lnTo>
                    <a:pt x="496176" y="126923"/>
                  </a:lnTo>
                  <a:lnTo>
                    <a:pt x="511810" y="126923"/>
                  </a:lnTo>
                  <a:lnTo>
                    <a:pt x="511810" y="47866"/>
                  </a:lnTo>
                  <a:lnTo>
                    <a:pt x="549300" y="47866"/>
                  </a:lnTo>
                  <a:lnTo>
                    <a:pt x="549300" y="34937"/>
                  </a:lnTo>
                  <a:close/>
                </a:path>
                <a:path w="636904" h="164464">
                  <a:moveTo>
                    <a:pt x="636638" y="126923"/>
                  </a:moveTo>
                  <a:lnTo>
                    <a:pt x="635444" y="115404"/>
                  </a:lnTo>
                  <a:lnTo>
                    <a:pt x="631837" y="80835"/>
                  </a:lnTo>
                  <a:lnTo>
                    <a:pt x="631837" y="60807"/>
                  </a:lnTo>
                  <a:lnTo>
                    <a:pt x="603948" y="32981"/>
                  </a:lnTo>
                  <a:lnTo>
                    <a:pt x="588137" y="32981"/>
                  </a:lnTo>
                  <a:lnTo>
                    <a:pt x="555777" y="54825"/>
                  </a:lnTo>
                  <a:lnTo>
                    <a:pt x="554380" y="61341"/>
                  </a:lnTo>
                  <a:lnTo>
                    <a:pt x="569658" y="63461"/>
                  </a:lnTo>
                  <a:lnTo>
                    <a:pt x="571347" y="56921"/>
                  </a:lnTo>
                  <a:lnTo>
                    <a:pt x="573925" y="52362"/>
                  </a:lnTo>
                  <a:lnTo>
                    <a:pt x="580936" y="47218"/>
                  </a:lnTo>
                  <a:lnTo>
                    <a:pt x="586384" y="45935"/>
                  </a:lnTo>
                  <a:lnTo>
                    <a:pt x="601637" y="45935"/>
                  </a:lnTo>
                  <a:lnTo>
                    <a:pt x="607593" y="47663"/>
                  </a:lnTo>
                  <a:lnTo>
                    <a:pt x="614540" y="53784"/>
                  </a:lnTo>
                  <a:lnTo>
                    <a:pt x="616026" y="58242"/>
                  </a:lnTo>
                  <a:lnTo>
                    <a:pt x="616026" y="80835"/>
                  </a:lnTo>
                  <a:lnTo>
                    <a:pt x="598373" y="115354"/>
                  </a:lnTo>
                  <a:lnTo>
                    <a:pt x="593026" y="116649"/>
                  </a:lnTo>
                  <a:lnTo>
                    <a:pt x="580936" y="116649"/>
                  </a:lnTo>
                  <a:lnTo>
                    <a:pt x="576326" y="115265"/>
                  </a:lnTo>
                  <a:lnTo>
                    <a:pt x="569988" y="109766"/>
                  </a:lnTo>
                  <a:lnTo>
                    <a:pt x="568515" y="106540"/>
                  </a:lnTo>
                  <a:lnTo>
                    <a:pt x="568413" y="99491"/>
                  </a:lnTo>
                  <a:lnTo>
                    <a:pt x="569150" y="97028"/>
                  </a:lnTo>
                  <a:lnTo>
                    <a:pt x="590448" y="86690"/>
                  </a:lnTo>
                  <a:lnTo>
                    <a:pt x="598436" y="85432"/>
                  </a:lnTo>
                  <a:lnTo>
                    <a:pt x="605370" y="84023"/>
                  </a:lnTo>
                  <a:lnTo>
                    <a:pt x="611238" y="82511"/>
                  </a:lnTo>
                  <a:lnTo>
                    <a:pt x="616026" y="80835"/>
                  </a:lnTo>
                  <a:lnTo>
                    <a:pt x="616026" y="58242"/>
                  </a:lnTo>
                  <a:lnTo>
                    <a:pt x="615937" y="68605"/>
                  </a:lnTo>
                  <a:lnTo>
                    <a:pt x="610844" y="70116"/>
                  </a:lnTo>
                  <a:lnTo>
                    <a:pt x="604494" y="71501"/>
                  </a:lnTo>
                  <a:lnTo>
                    <a:pt x="596887" y="72796"/>
                  </a:lnTo>
                  <a:lnTo>
                    <a:pt x="581850" y="74726"/>
                  </a:lnTo>
                  <a:lnTo>
                    <a:pt x="577215" y="75501"/>
                  </a:lnTo>
                  <a:lnTo>
                    <a:pt x="551713" y="98158"/>
                  </a:lnTo>
                  <a:lnTo>
                    <a:pt x="551713" y="110299"/>
                  </a:lnTo>
                  <a:lnTo>
                    <a:pt x="554443" y="116598"/>
                  </a:lnTo>
                  <a:lnTo>
                    <a:pt x="565327" y="126428"/>
                  </a:lnTo>
                  <a:lnTo>
                    <a:pt x="573125" y="128879"/>
                  </a:lnTo>
                  <a:lnTo>
                    <a:pt x="589407" y="128879"/>
                  </a:lnTo>
                  <a:lnTo>
                    <a:pt x="595160" y="127876"/>
                  </a:lnTo>
                  <a:lnTo>
                    <a:pt x="605878" y="123799"/>
                  </a:lnTo>
                  <a:lnTo>
                    <a:pt x="611479" y="120345"/>
                  </a:lnTo>
                  <a:lnTo>
                    <a:pt x="615810" y="116649"/>
                  </a:lnTo>
                  <a:lnTo>
                    <a:pt x="617270" y="115404"/>
                  </a:lnTo>
                  <a:lnTo>
                    <a:pt x="617715" y="119811"/>
                  </a:lnTo>
                  <a:lnTo>
                    <a:pt x="618718" y="123647"/>
                  </a:lnTo>
                  <a:lnTo>
                    <a:pt x="620293" y="126923"/>
                  </a:lnTo>
                  <a:lnTo>
                    <a:pt x="636638" y="126923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652259" y="6249923"/>
              <a:ext cx="176783" cy="9601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897623" y="6249924"/>
              <a:ext cx="1562099" cy="96011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528304" y="6251448"/>
              <a:ext cx="74675" cy="91439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671559" y="6249924"/>
              <a:ext cx="260603" cy="96011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956547" y="6251448"/>
              <a:ext cx="166115" cy="1295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0703" y="448055"/>
            <a:ext cx="9631680" cy="673735"/>
            <a:chOff x="1060703" y="448055"/>
            <a:chExt cx="9631680" cy="673735"/>
          </a:xfrm>
        </p:grpSpPr>
        <p:sp>
          <p:nvSpPr>
            <p:cNvPr id="3" name="object 3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8071" y="705611"/>
              <a:ext cx="207263" cy="217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9720" y="705611"/>
              <a:ext cx="358139" cy="2225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6627" y="705611"/>
              <a:ext cx="324611" cy="2179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31719" y="705611"/>
              <a:ext cx="170687" cy="2179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9651" y="705611"/>
              <a:ext cx="208787" cy="2179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95015" y="702564"/>
              <a:ext cx="208787" cy="22555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11424" y="705611"/>
              <a:ext cx="196215" cy="269875"/>
            </a:xfrm>
            <a:custGeom>
              <a:avLst/>
              <a:gdLst/>
              <a:ahLst/>
              <a:cxnLst/>
              <a:rect l="l" t="t" r="r" b="b"/>
              <a:pathLst>
                <a:path w="196214" h="269875">
                  <a:moveTo>
                    <a:pt x="196062" y="218655"/>
                  </a:moveTo>
                  <a:lnTo>
                    <a:pt x="170395" y="218655"/>
                  </a:lnTo>
                  <a:lnTo>
                    <a:pt x="170395" y="269646"/>
                  </a:lnTo>
                  <a:lnTo>
                    <a:pt x="196062" y="269646"/>
                  </a:lnTo>
                  <a:lnTo>
                    <a:pt x="196062" y="218655"/>
                  </a:lnTo>
                  <a:close/>
                </a:path>
                <a:path w="196214" h="269875">
                  <a:moveTo>
                    <a:pt x="196062" y="193001"/>
                  </a:moveTo>
                  <a:lnTo>
                    <a:pt x="46418" y="193001"/>
                  </a:lnTo>
                  <a:lnTo>
                    <a:pt x="63017" y="136461"/>
                  </a:lnTo>
                  <a:lnTo>
                    <a:pt x="68326" y="90335"/>
                  </a:lnTo>
                  <a:lnTo>
                    <a:pt x="70840" y="52108"/>
                  </a:lnTo>
                  <a:lnTo>
                    <a:pt x="71158" y="36855"/>
                  </a:lnTo>
                  <a:lnTo>
                    <a:pt x="71158" y="25654"/>
                  </a:lnTo>
                  <a:lnTo>
                    <a:pt x="176517" y="25654"/>
                  </a:lnTo>
                  <a:lnTo>
                    <a:pt x="176517" y="0"/>
                  </a:lnTo>
                  <a:lnTo>
                    <a:pt x="43370" y="0"/>
                  </a:lnTo>
                  <a:lnTo>
                    <a:pt x="43370" y="31965"/>
                  </a:lnTo>
                  <a:lnTo>
                    <a:pt x="41706" y="87464"/>
                  </a:lnTo>
                  <a:lnTo>
                    <a:pt x="36715" y="132803"/>
                  </a:lnTo>
                  <a:lnTo>
                    <a:pt x="28422" y="167982"/>
                  </a:lnTo>
                  <a:lnTo>
                    <a:pt x="16802" y="193001"/>
                  </a:lnTo>
                  <a:lnTo>
                    <a:pt x="0" y="193001"/>
                  </a:lnTo>
                  <a:lnTo>
                    <a:pt x="0" y="218401"/>
                  </a:lnTo>
                  <a:lnTo>
                    <a:pt x="0" y="269201"/>
                  </a:lnTo>
                  <a:lnTo>
                    <a:pt x="25654" y="269201"/>
                  </a:lnTo>
                  <a:lnTo>
                    <a:pt x="25654" y="218401"/>
                  </a:lnTo>
                  <a:lnTo>
                    <a:pt x="196062" y="218401"/>
                  </a:lnTo>
                  <a:lnTo>
                    <a:pt x="196062" y="19300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8921" y="705612"/>
              <a:ext cx="443813" cy="2225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51503" y="705611"/>
              <a:ext cx="164591" cy="21793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52672" y="705611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40">
                  <a:moveTo>
                    <a:pt x="170561" y="0"/>
                  </a:moveTo>
                  <a:lnTo>
                    <a:pt x="141630" y="0"/>
                  </a:lnTo>
                  <a:lnTo>
                    <a:pt x="141630" y="90170"/>
                  </a:lnTo>
                  <a:lnTo>
                    <a:pt x="28930" y="90170"/>
                  </a:lnTo>
                  <a:lnTo>
                    <a:pt x="28930" y="0"/>
                  </a:lnTo>
                  <a:lnTo>
                    <a:pt x="0" y="0"/>
                  </a:lnTo>
                  <a:lnTo>
                    <a:pt x="0" y="90170"/>
                  </a:lnTo>
                  <a:lnTo>
                    <a:pt x="0" y="115570"/>
                  </a:lnTo>
                  <a:lnTo>
                    <a:pt x="0" y="218440"/>
                  </a:lnTo>
                  <a:lnTo>
                    <a:pt x="28930" y="218440"/>
                  </a:lnTo>
                  <a:lnTo>
                    <a:pt x="28930" y="115570"/>
                  </a:lnTo>
                  <a:lnTo>
                    <a:pt x="141630" y="115570"/>
                  </a:lnTo>
                  <a:lnTo>
                    <a:pt x="141630" y="218440"/>
                  </a:lnTo>
                  <a:lnTo>
                    <a:pt x="170561" y="218440"/>
                  </a:lnTo>
                  <a:lnTo>
                    <a:pt x="170561" y="115570"/>
                  </a:lnTo>
                  <a:lnTo>
                    <a:pt x="170561" y="90170"/>
                  </a:lnTo>
                  <a:lnTo>
                    <a:pt x="17056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47743" y="705611"/>
              <a:ext cx="399287" cy="21793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579607" y="705167"/>
              <a:ext cx="382905" cy="219075"/>
            </a:xfrm>
            <a:custGeom>
              <a:avLst/>
              <a:gdLst/>
              <a:ahLst/>
              <a:cxnLst/>
              <a:rect l="l" t="t" r="r" b="b"/>
              <a:pathLst>
                <a:path w="382904" h="219075">
                  <a:moveTo>
                    <a:pt x="171411" y="444"/>
                  </a:moveTo>
                  <a:lnTo>
                    <a:pt x="0" y="444"/>
                  </a:lnTo>
                  <a:lnTo>
                    <a:pt x="0" y="25844"/>
                  </a:lnTo>
                  <a:lnTo>
                    <a:pt x="0" y="218884"/>
                  </a:lnTo>
                  <a:lnTo>
                    <a:pt x="28981" y="218884"/>
                  </a:lnTo>
                  <a:lnTo>
                    <a:pt x="28981" y="25844"/>
                  </a:lnTo>
                  <a:lnTo>
                    <a:pt x="142455" y="25844"/>
                  </a:lnTo>
                  <a:lnTo>
                    <a:pt x="142455" y="218884"/>
                  </a:lnTo>
                  <a:lnTo>
                    <a:pt x="171411" y="218884"/>
                  </a:lnTo>
                  <a:lnTo>
                    <a:pt x="171411" y="25844"/>
                  </a:lnTo>
                  <a:lnTo>
                    <a:pt x="171411" y="444"/>
                  </a:lnTo>
                  <a:close/>
                </a:path>
                <a:path w="382904" h="219075">
                  <a:moveTo>
                    <a:pt x="382435" y="193040"/>
                  </a:moveTo>
                  <a:lnTo>
                    <a:pt x="248539" y="193040"/>
                  </a:lnTo>
                  <a:lnTo>
                    <a:pt x="248539" y="118110"/>
                  </a:lnTo>
                  <a:lnTo>
                    <a:pt x="369023" y="118110"/>
                  </a:lnTo>
                  <a:lnTo>
                    <a:pt x="369023" y="92710"/>
                  </a:lnTo>
                  <a:lnTo>
                    <a:pt x="248539" y="92710"/>
                  </a:lnTo>
                  <a:lnTo>
                    <a:pt x="248539" y="25400"/>
                  </a:lnTo>
                  <a:lnTo>
                    <a:pt x="377266" y="25400"/>
                  </a:lnTo>
                  <a:lnTo>
                    <a:pt x="377266" y="0"/>
                  </a:lnTo>
                  <a:lnTo>
                    <a:pt x="219570" y="0"/>
                  </a:lnTo>
                  <a:lnTo>
                    <a:pt x="219570" y="25400"/>
                  </a:lnTo>
                  <a:lnTo>
                    <a:pt x="219570" y="92710"/>
                  </a:lnTo>
                  <a:lnTo>
                    <a:pt x="219570" y="118110"/>
                  </a:lnTo>
                  <a:lnTo>
                    <a:pt x="219570" y="193040"/>
                  </a:lnTo>
                  <a:lnTo>
                    <a:pt x="219570" y="218440"/>
                  </a:lnTo>
                  <a:lnTo>
                    <a:pt x="382435" y="218440"/>
                  </a:lnTo>
                  <a:lnTo>
                    <a:pt x="382435" y="19304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01768" y="705611"/>
              <a:ext cx="166115" cy="21793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205984" y="705167"/>
              <a:ext cx="163195" cy="218440"/>
            </a:xfrm>
            <a:custGeom>
              <a:avLst/>
              <a:gdLst/>
              <a:ahLst/>
              <a:cxnLst/>
              <a:rect l="l" t="t" r="r" b="b"/>
              <a:pathLst>
                <a:path w="163195" h="218440">
                  <a:moveTo>
                    <a:pt x="162636" y="193040"/>
                  </a:moveTo>
                  <a:lnTo>
                    <a:pt x="28930" y="193040"/>
                  </a:lnTo>
                  <a:lnTo>
                    <a:pt x="28930" y="118110"/>
                  </a:lnTo>
                  <a:lnTo>
                    <a:pt x="149237" y="118110"/>
                  </a:lnTo>
                  <a:lnTo>
                    <a:pt x="149237" y="92710"/>
                  </a:lnTo>
                  <a:lnTo>
                    <a:pt x="28930" y="92710"/>
                  </a:lnTo>
                  <a:lnTo>
                    <a:pt x="28930" y="25400"/>
                  </a:lnTo>
                  <a:lnTo>
                    <a:pt x="157454" y="25400"/>
                  </a:lnTo>
                  <a:lnTo>
                    <a:pt x="157454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92710"/>
                  </a:lnTo>
                  <a:lnTo>
                    <a:pt x="0" y="118110"/>
                  </a:lnTo>
                  <a:lnTo>
                    <a:pt x="0" y="193040"/>
                  </a:lnTo>
                  <a:lnTo>
                    <a:pt x="0" y="218440"/>
                  </a:lnTo>
                  <a:lnTo>
                    <a:pt x="162636" y="218440"/>
                  </a:lnTo>
                  <a:lnTo>
                    <a:pt x="162636" y="19304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07151" y="705611"/>
              <a:ext cx="164591" cy="2179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3080" y="702564"/>
              <a:ext cx="208787" cy="22555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26251" y="702564"/>
              <a:ext cx="160019" cy="2255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22847" y="705611"/>
              <a:ext cx="358139" cy="217931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0" y="3557015"/>
            <a:ext cx="5433060" cy="673735"/>
            <a:chOff x="0" y="3557015"/>
            <a:chExt cx="5433060" cy="673735"/>
          </a:xfrm>
        </p:grpSpPr>
        <p:sp>
          <p:nvSpPr>
            <p:cNvPr id="23" name="object 23"/>
            <p:cNvSpPr/>
            <p:nvPr/>
          </p:nvSpPr>
          <p:spPr>
            <a:xfrm>
              <a:off x="0" y="3557015"/>
              <a:ext cx="5433060" cy="673735"/>
            </a:xfrm>
            <a:custGeom>
              <a:avLst/>
              <a:gdLst/>
              <a:ahLst/>
              <a:cxnLst/>
              <a:rect l="l" t="t" r="r" b="b"/>
              <a:pathLst>
                <a:path w="5433060" h="673735">
                  <a:moveTo>
                    <a:pt x="5432958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5432958" y="673608"/>
                  </a:lnTo>
                  <a:lnTo>
                    <a:pt x="5432958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78992" y="3797807"/>
              <a:ext cx="737870" cy="220979"/>
            </a:xfrm>
            <a:custGeom>
              <a:avLst/>
              <a:gdLst/>
              <a:ahLst/>
              <a:cxnLst/>
              <a:rect l="l" t="t" r="r" b="b"/>
              <a:pathLst>
                <a:path w="737869" h="220979">
                  <a:moveTo>
                    <a:pt x="141312" y="1993"/>
                  </a:moveTo>
                  <a:lnTo>
                    <a:pt x="0" y="1993"/>
                  </a:lnTo>
                  <a:lnTo>
                    <a:pt x="0" y="27393"/>
                  </a:lnTo>
                  <a:lnTo>
                    <a:pt x="0" y="220433"/>
                  </a:lnTo>
                  <a:lnTo>
                    <a:pt x="28994" y="220433"/>
                  </a:lnTo>
                  <a:lnTo>
                    <a:pt x="28994" y="27393"/>
                  </a:lnTo>
                  <a:lnTo>
                    <a:pt x="141312" y="27393"/>
                  </a:lnTo>
                  <a:lnTo>
                    <a:pt x="141312" y="1993"/>
                  </a:lnTo>
                  <a:close/>
                </a:path>
                <a:path w="737869" h="220979">
                  <a:moveTo>
                    <a:pt x="331622" y="64820"/>
                  </a:moveTo>
                  <a:lnTo>
                    <a:pt x="320471" y="27432"/>
                  </a:lnTo>
                  <a:lnTo>
                    <a:pt x="301713" y="10655"/>
                  </a:lnTo>
                  <a:lnTo>
                    <a:pt x="301713" y="56591"/>
                  </a:lnTo>
                  <a:lnTo>
                    <a:pt x="301713" y="65684"/>
                  </a:lnTo>
                  <a:lnTo>
                    <a:pt x="283044" y="99606"/>
                  </a:lnTo>
                  <a:lnTo>
                    <a:pt x="250126" y="105460"/>
                  </a:lnTo>
                  <a:lnTo>
                    <a:pt x="193662" y="105460"/>
                  </a:lnTo>
                  <a:lnTo>
                    <a:pt x="193662" y="27432"/>
                  </a:lnTo>
                  <a:lnTo>
                    <a:pt x="249567" y="27432"/>
                  </a:lnTo>
                  <a:lnTo>
                    <a:pt x="290169" y="35763"/>
                  </a:lnTo>
                  <a:lnTo>
                    <a:pt x="301713" y="56591"/>
                  </a:lnTo>
                  <a:lnTo>
                    <a:pt x="301713" y="10655"/>
                  </a:lnTo>
                  <a:lnTo>
                    <a:pt x="257403" y="1955"/>
                  </a:lnTo>
                  <a:lnTo>
                    <a:pt x="247180" y="1828"/>
                  </a:lnTo>
                  <a:lnTo>
                    <a:pt x="164668" y="1828"/>
                  </a:lnTo>
                  <a:lnTo>
                    <a:pt x="164668" y="220065"/>
                  </a:lnTo>
                  <a:lnTo>
                    <a:pt x="193662" y="220065"/>
                  </a:lnTo>
                  <a:lnTo>
                    <a:pt x="193662" y="131064"/>
                  </a:lnTo>
                  <a:lnTo>
                    <a:pt x="249720" y="131064"/>
                  </a:lnTo>
                  <a:lnTo>
                    <a:pt x="288963" y="126250"/>
                  </a:lnTo>
                  <a:lnTo>
                    <a:pt x="321640" y="101663"/>
                  </a:lnTo>
                  <a:lnTo>
                    <a:pt x="330517" y="78168"/>
                  </a:lnTo>
                  <a:lnTo>
                    <a:pt x="331622" y="64820"/>
                  </a:lnTo>
                  <a:close/>
                </a:path>
                <a:path w="737869" h="220979">
                  <a:moveTo>
                    <a:pt x="528485" y="220065"/>
                  </a:moveTo>
                  <a:lnTo>
                    <a:pt x="501523" y="153924"/>
                  </a:lnTo>
                  <a:lnTo>
                    <a:pt x="491947" y="130454"/>
                  </a:lnTo>
                  <a:lnTo>
                    <a:pt x="461238" y="55118"/>
                  </a:lnTo>
                  <a:lnTo>
                    <a:pt x="461238" y="130454"/>
                  </a:lnTo>
                  <a:lnTo>
                    <a:pt x="386765" y="130454"/>
                  </a:lnTo>
                  <a:lnTo>
                    <a:pt x="410718" y="66395"/>
                  </a:lnTo>
                  <a:lnTo>
                    <a:pt x="414312" y="56007"/>
                  </a:lnTo>
                  <a:lnTo>
                    <a:pt x="417512" y="45542"/>
                  </a:lnTo>
                  <a:lnTo>
                    <a:pt x="420331" y="35001"/>
                  </a:lnTo>
                  <a:lnTo>
                    <a:pt x="422770" y="24384"/>
                  </a:lnTo>
                  <a:lnTo>
                    <a:pt x="425780" y="33972"/>
                  </a:lnTo>
                  <a:lnTo>
                    <a:pt x="429387" y="44767"/>
                  </a:lnTo>
                  <a:lnTo>
                    <a:pt x="433603" y="56756"/>
                  </a:lnTo>
                  <a:lnTo>
                    <a:pt x="438442" y="69951"/>
                  </a:lnTo>
                  <a:lnTo>
                    <a:pt x="461238" y="130454"/>
                  </a:lnTo>
                  <a:lnTo>
                    <a:pt x="461238" y="55118"/>
                  </a:lnTo>
                  <a:lnTo>
                    <a:pt x="448703" y="24384"/>
                  </a:lnTo>
                  <a:lnTo>
                    <a:pt x="439508" y="1828"/>
                  </a:lnTo>
                  <a:lnTo>
                    <a:pt x="407720" y="1828"/>
                  </a:lnTo>
                  <a:lnTo>
                    <a:pt x="323888" y="220065"/>
                  </a:lnTo>
                  <a:lnTo>
                    <a:pt x="354558" y="220065"/>
                  </a:lnTo>
                  <a:lnTo>
                    <a:pt x="378269" y="153924"/>
                  </a:lnTo>
                  <a:lnTo>
                    <a:pt x="470293" y="153924"/>
                  </a:lnTo>
                  <a:lnTo>
                    <a:pt x="495566" y="220065"/>
                  </a:lnTo>
                  <a:lnTo>
                    <a:pt x="528485" y="220065"/>
                  </a:lnTo>
                  <a:close/>
                </a:path>
                <a:path w="737869" h="220979">
                  <a:moveTo>
                    <a:pt x="737565" y="109778"/>
                  </a:moveTo>
                  <a:lnTo>
                    <a:pt x="723976" y="65036"/>
                  </a:lnTo>
                  <a:lnTo>
                    <a:pt x="712800" y="52425"/>
                  </a:lnTo>
                  <a:lnTo>
                    <a:pt x="707656" y="48450"/>
                  </a:lnTo>
                  <a:lnTo>
                    <a:pt x="707656" y="109880"/>
                  </a:lnTo>
                  <a:lnTo>
                    <a:pt x="706653" y="122288"/>
                  </a:lnTo>
                  <a:lnTo>
                    <a:pt x="682790" y="157645"/>
                  </a:lnTo>
                  <a:lnTo>
                    <a:pt x="647522" y="167335"/>
                  </a:lnTo>
                  <a:lnTo>
                    <a:pt x="647522" y="167030"/>
                  </a:lnTo>
                  <a:lnTo>
                    <a:pt x="647522" y="52425"/>
                  </a:lnTo>
                  <a:lnTo>
                    <a:pt x="661022" y="54089"/>
                  </a:lnTo>
                  <a:lnTo>
                    <a:pt x="698792" y="77292"/>
                  </a:lnTo>
                  <a:lnTo>
                    <a:pt x="707656" y="109880"/>
                  </a:lnTo>
                  <a:lnTo>
                    <a:pt x="707656" y="48450"/>
                  </a:lnTo>
                  <a:lnTo>
                    <a:pt x="700239" y="42710"/>
                  </a:lnTo>
                  <a:lnTo>
                    <a:pt x="684860" y="35128"/>
                  </a:lnTo>
                  <a:lnTo>
                    <a:pt x="667283" y="30137"/>
                  </a:lnTo>
                  <a:lnTo>
                    <a:pt x="647522" y="27736"/>
                  </a:lnTo>
                  <a:lnTo>
                    <a:pt x="647522" y="0"/>
                  </a:lnTo>
                  <a:lnTo>
                    <a:pt x="620356" y="0"/>
                  </a:lnTo>
                  <a:lnTo>
                    <a:pt x="620356" y="27736"/>
                  </a:lnTo>
                  <a:lnTo>
                    <a:pt x="620356" y="52730"/>
                  </a:lnTo>
                  <a:lnTo>
                    <a:pt x="620356" y="167030"/>
                  </a:lnTo>
                  <a:lnTo>
                    <a:pt x="607314" y="165569"/>
                  </a:lnTo>
                  <a:lnTo>
                    <a:pt x="569201" y="142760"/>
                  </a:lnTo>
                  <a:lnTo>
                    <a:pt x="559930" y="109880"/>
                  </a:lnTo>
                  <a:lnTo>
                    <a:pt x="560971" y="97396"/>
                  </a:lnTo>
                  <a:lnTo>
                    <a:pt x="585647" y="62141"/>
                  </a:lnTo>
                  <a:lnTo>
                    <a:pt x="620356" y="52730"/>
                  </a:lnTo>
                  <a:lnTo>
                    <a:pt x="620356" y="27736"/>
                  </a:lnTo>
                  <a:lnTo>
                    <a:pt x="569429" y="41605"/>
                  </a:lnTo>
                  <a:lnTo>
                    <a:pt x="536448" y="76911"/>
                  </a:lnTo>
                  <a:lnTo>
                    <a:pt x="530009" y="109778"/>
                  </a:lnTo>
                  <a:lnTo>
                    <a:pt x="531634" y="127101"/>
                  </a:lnTo>
                  <a:lnTo>
                    <a:pt x="555802" y="168351"/>
                  </a:lnTo>
                  <a:lnTo>
                    <a:pt x="601789" y="189979"/>
                  </a:lnTo>
                  <a:lnTo>
                    <a:pt x="620356" y="192024"/>
                  </a:lnTo>
                  <a:lnTo>
                    <a:pt x="620356" y="220065"/>
                  </a:lnTo>
                  <a:lnTo>
                    <a:pt x="647522" y="220065"/>
                  </a:lnTo>
                  <a:lnTo>
                    <a:pt x="647522" y="192024"/>
                  </a:lnTo>
                  <a:lnTo>
                    <a:pt x="667905" y="189534"/>
                  </a:lnTo>
                  <a:lnTo>
                    <a:pt x="685800" y="184416"/>
                  </a:lnTo>
                  <a:lnTo>
                    <a:pt x="701217" y="176695"/>
                  </a:lnTo>
                  <a:lnTo>
                    <a:pt x="712939" y="167335"/>
                  </a:lnTo>
                  <a:lnTo>
                    <a:pt x="714159" y="166370"/>
                  </a:lnTo>
                  <a:lnTo>
                    <a:pt x="724408" y="154089"/>
                  </a:lnTo>
                  <a:lnTo>
                    <a:pt x="731710" y="140563"/>
                  </a:lnTo>
                  <a:lnTo>
                    <a:pt x="736104" y="125806"/>
                  </a:lnTo>
                  <a:lnTo>
                    <a:pt x="737565" y="109778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3183" y="3799331"/>
              <a:ext cx="170687" cy="21793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71116" y="3799331"/>
              <a:ext cx="152399" cy="2179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33244" y="3799331"/>
              <a:ext cx="207263" cy="21793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70988" y="3796283"/>
              <a:ext cx="388619" cy="225551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312408" y="3782567"/>
            <a:ext cx="3933443" cy="306171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75944" y="1548383"/>
            <a:ext cx="1944623" cy="12953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662172" y="1548384"/>
            <a:ext cx="1645919" cy="13258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384291" y="1548383"/>
            <a:ext cx="179831" cy="97535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5631179" y="1548383"/>
            <a:ext cx="1082040" cy="97790"/>
            <a:chOff x="5631179" y="1548383"/>
            <a:chExt cx="1082040" cy="97790"/>
          </a:xfrm>
        </p:grpSpPr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31179" y="1551432"/>
              <a:ext cx="76199" cy="9143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25667" y="1551432"/>
              <a:ext cx="103631" cy="9143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53683" y="1548383"/>
              <a:ext cx="271270" cy="9753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149339" y="1548383"/>
              <a:ext cx="176783" cy="9753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345936" y="1551432"/>
              <a:ext cx="74675" cy="9143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43472" y="1548383"/>
              <a:ext cx="269747" cy="97535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786371" y="1548383"/>
            <a:ext cx="176783" cy="97535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7031735" y="1516379"/>
            <a:ext cx="728980" cy="129539"/>
            <a:chOff x="7031735" y="1516379"/>
            <a:chExt cx="728980" cy="129539"/>
          </a:xfrm>
        </p:grpSpPr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031735" y="1548383"/>
              <a:ext cx="201167" cy="9753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52716" y="1551431"/>
              <a:ext cx="74675" cy="9143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50251" y="1548383"/>
              <a:ext cx="315467" cy="9753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684007" y="1516379"/>
              <a:ext cx="76198" cy="126491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7833359" y="1548383"/>
            <a:ext cx="399415" cy="129539"/>
            <a:chOff x="7833359" y="1548383"/>
            <a:chExt cx="399415" cy="129539"/>
          </a:xfrm>
        </p:grpSpPr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833359" y="1548383"/>
              <a:ext cx="201167" cy="9753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054339" y="1548383"/>
              <a:ext cx="178307" cy="129539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290559" y="1551432"/>
            <a:ext cx="487679" cy="129539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8851392" y="1548384"/>
            <a:ext cx="594360" cy="120650"/>
            <a:chOff x="8851392" y="1548384"/>
            <a:chExt cx="594360" cy="120650"/>
          </a:xfrm>
        </p:grpSpPr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851392" y="1548384"/>
              <a:ext cx="376426" cy="12039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247632" y="1551432"/>
              <a:ext cx="97535" cy="9143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369552" y="1551432"/>
              <a:ext cx="76199" cy="91439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078991" y="1748028"/>
            <a:ext cx="964691" cy="129539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5254752" y="1748027"/>
            <a:ext cx="295655" cy="96011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519671" y="1748028"/>
            <a:ext cx="413003" cy="120395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6996683" y="1748028"/>
            <a:ext cx="372110" cy="96520"/>
            <a:chOff x="6996683" y="1748028"/>
            <a:chExt cx="372110" cy="96520"/>
          </a:xfrm>
        </p:grpSpPr>
        <p:pic>
          <p:nvPicPr>
            <p:cNvPr id="58" name="object 5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996683" y="1748028"/>
              <a:ext cx="272795" cy="9601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293863" y="1749552"/>
              <a:ext cx="74675" cy="92963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1088136" y="1946145"/>
            <a:ext cx="1106805" cy="129539"/>
            <a:chOff x="1088136" y="1946145"/>
            <a:chExt cx="1106805" cy="129539"/>
          </a:xfrm>
        </p:grpSpPr>
        <p:pic>
          <p:nvPicPr>
            <p:cNvPr id="61" name="object 6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88136" y="1947671"/>
              <a:ext cx="71627" cy="92963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184135" y="1946147"/>
              <a:ext cx="1010919" cy="129539"/>
            </a:xfrm>
            <a:custGeom>
              <a:avLst/>
              <a:gdLst/>
              <a:ahLst/>
              <a:cxnLst/>
              <a:rect l="l" t="t" r="r" b="b"/>
              <a:pathLst>
                <a:path w="1010919" h="129539">
                  <a:moveTo>
                    <a:pt x="80022" y="38442"/>
                  </a:moveTo>
                  <a:lnTo>
                    <a:pt x="64020" y="7543"/>
                  </a:lnTo>
                  <a:lnTo>
                    <a:pt x="63957" y="46990"/>
                  </a:lnTo>
                  <a:lnTo>
                    <a:pt x="63957" y="48437"/>
                  </a:lnTo>
                  <a:lnTo>
                    <a:pt x="63563" y="55714"/>
                  </a:lnTo>
                  <a:lnTo>
                    <a:pt x="45770" y="82994"/>
                  </a:lnTo>
                  <a:lnTo>
                    <a:pt x="32016" y="82994"/>
                  </a:lnTo>
                  <a:lnTo>
                    <a:pt x="14224" y="48437"/>
                  </a:lnTo>
                  <a:lnTo>
                    <a:pt x="14706" y="40119"/>
                  </a:lnTo>
                  <a:lnTo>
                    <a:pt x="29451" y="14020"/>
                  </a:lnTo>
                  <a:lnTo>
                    <a:pt x="32867" y="12217"/>
                  </a:lnTo>
                  <a:lnTo>
                    <a:pt x="46215" y="12217"/>
                  </a:lnTo>
                  <a:lnTo>
                    <a:pt x="51955" y="15113"/>
                  </a:lnTo>
                  <a:lnTo>
                    <a:pt x="63957" y="46990"/>
                  </a:lnTo>
                  <a:lnTo>
                    <a:pt x="63957" y="7505"/>
                  </a:lnTo>
                  <a:lnTo>
                    <a:pt x="55778" y="2019"/>
                  </a:lnTo>
                  <a:lnTo>
                    <a:pt x="48844" y="12"/>
                  </a:lnTo>
                  <a:lnTo>
                    <a:pt x="34950" y="12"/>
                  </a:lnTo>
                  <a:lnTo>
                    <a:pt x="29806" y="1193"/>
                  </a:lnTo>
                  <a:lnTo>
                    <a:pt x="21361" y="5854"/>
                  </a:lnTo>
                  <a:lnTo>
                    <a:pt x="17576" y="9359"/>
                  </a:lnTo>
                  <a:lnTo>
                    <a:pt x="14224" y="14020"/>
                  </a:lnTo>
                  <a:lnTo>
                    <a:pt x="14224" y="1968"/>
                  </a:lnTo>
                  <a:lnTo>
                    <a:pt x="0" y="1968"/>
                  </a:lnTo>
                  <a:lnTo>
                    <a:pt x="0" y="128993"/>
                  </a:lnTo>
                  <a:lnTo>
                    <a:pt x="15646" y="128993"/>
                  </a:lnTo>
                  <a:lnTo>
                    <a:pt x="15646" y="84201"/>
                  </a:lnTo>
                  <a:lnTo>
                    <a:pt x="18313" y="87541"/>
                  </a:lnTo>
                  <a:lnTo>
                    <a:pt x="21691" y="90271"/>
                  </a:lnTo>
                  <a:lnTo>
                    <a:pt x="29959" y="94640"/>
                  </a:lnTo>
                  <a:lnTo>
                    <a:pt x="34658" y="95732"/>
                  </a:lnTo>
                  <a:lnTo>
                    <a:pt x="46977" y="95732"/>
                  </a:lnTo>
                  <a:lnTo>
                    <a:pt x="79959" y="48437"/>
                  </a:lnTo>
                  <a:lnTo>
                    <a:pt x="80022" y="38442"/>
                  </a:lnTo>
                  <a:close/>
                </a:path>
                <a:path w="1010919" h="129539">
                  <a:moveTo>
                    <a:pt x="179451" y="46570"/>
                  </a:moveTo>
                  <a:lnTo>
                    <a:pt x="163423" y="9080"/>
                  </a:lnTo>
                  <a:lnTo>
                    <a:pt x="163423" y="47904"/>
                  </a:lnTo>
                  <a:lnTo>
                    <a:pt x="163017" y="54940"/>
                  </a:lnTo>
                  <a:lnTo>
                    <a:pt x="144068" y="82981"/>
                  </a:lnTo>
                  <a:lnTo>
                    <a:pt x="128460" y="82981"/>
                  </a:lnTo>
                  <a:lnTo>
                    <a:pt x="109029" y="47904"/>
                  </a:lnTo>
                  <a:lnTo>
                    <a:pt x="109512" y="39674"/>
                  </a:lnTo>
                  <a:lnTo>
                    <a:pt x="128460" y="12915"/>
                  </a:lnTo>
                  <a:lnTo>
                    <a:pt x="144018" y="12915"/>
                  </a:lnTo>
                  <a:lnTo>
                    <a:pt x="163398" y="46570"/>
                  </a:lnTo>
                  <a:lnTo>
                    <a:pt x="163423" y="47904"/>
                  </a:lnTo>
                  <a:lnTo>
                    <a:pt x="163423" y="9080"/>
                  </a:lnTo>
                  <a:lnTo>
                    <a:pt x="160909" y="6972"/>
                  </a:lnTo>
                  <a:lnTo>
                    <a:pt x="153568" y="3098"/>
                  </a:lnTo>
                  <a:lnTo>
                    <a:pt x="145364" y="787"/>
                  </a:lnTo>
                  <a:lnTo>
                    <a:pt x="136309" y="0"/>
                  </a:lnTo>
                  <a:lnTo>
                    <a:pt x="128079" y="647"/>
                  </a:lnTo>
                  <a:lnTo>
                    <a:pt x="96596" y="25730"/>
                  </a:lnTo>
                  <a:lnTo>
                    <a:pt x="93027" y="47904"/>
                  </a:lnTo>
                  <a:lnTo>
                    <a:pt x="93776" y="58775"/>
                  </a:lnTo>
                  <a:lnTo>
                    <a:pt x="118783" y="92646"/>
                  </a:lnTo>
                  <a:lnTo>
                    <a:pt x="136309" y="95719"/>
                  </a:lnTo>
                  <a:lnTo>
                    <a:pt x="144335" y="95719"/>
                  </a:lnTo>
                  <a:lnTo>
                    <a:pt x="159550" y="82981"/>
                  </a:lnTo>
                  <a:lnTo>
                    <a:pt x="176453" y="68834"/>
                  </a:lnTo>
                  <a:lnTo>
                    <a:pt x="179120" y="54940"/>
                  </a:lnTo>
                  <a:lnTo>
                    <a:pt x="179451" y="46570"/>
                  </a:lnTo>
                  <a:close/>
                </a:path>
                <a:path w="1010919" h="129539">
                  <a:moveTo>
                    <a:pt x="273723" y="1968"/>
                  </a:moveTo>
                  <a:lnTo>
                    <a:pt x="256921" y="1968"/>
                  </a:lnTo>
                  <a:lnTo>
                    <a:pt x="213448" y="71996"/>
                  </a:lnTo>
                  <a:lnTo>
                    <a:pt x="213448" y="1968"/>
                  </a:lnTo>
                  <a:lnTo>
                    <a:pt x="197802" y="1968"/>
                  </a:lnTo>
                  <a:lnTo>
                    <a:pt x="197802" y="93789"/>
                  </a:lnTo>
                  <a:lnTo>
                    <a:pt x="214655" y="93789"/>
                  </a:lnTo>
                  <a:lnTo>
                    <a:pt x="258076" y="24193"/>
                  </a:lnTo>
                  <a:lnTo>
                    <a:pt x="258076" y="93789"/>
                  </a:lnTo>
                  <a:lnTo>
                    <a:pt x="273723" y="93789"/>
                  </a:lnTo>
                  <a:lnTo>
                    <a:pt x="273723" y="1968"/>
                  </a:lnTo>
                  <a:close/>
                </a:path>
                <a:path w="1010919" h="129539">
                  <a:moveTo>
                    <a:pt x="360616" y="62763"/>
                  </a:moveTo>
                  <a:lnTo>
                    <a:pt x="359460" y="58216"/>
                  </a:lnTo>
                  <a:lnTo>
                    <a:pt x="354812" y="50558"/>
                  </a:lnTo>
                  <a:lnTo>
                    <a:pt x="351345" y="47396"/>
                  </a:lnTo>
                  <a:lnTo>
                    <a:pt x="346697" y="44919"/>
                  </a:lnTo>
                  <a:lnTo>
                    <a:pt x="353961" y="40525"/>
                  </a:lnTo>
                  <a:lnTo>
                    <a:pt x="357606" y="34569"/>
                  </a:lnTo>
                  <a:lnTo>
                    <a:pt x="357606" y="19710"/>
                  </a:lnTo>
                  <a:lnTo>
                    <a:pt x="354812" y="13335"/>
                  </a:lnTo>
                  <a:lnTo>
                    <a:pt x="343611" y="2654"/>
                  </a:lnTo>
                  <a:lnTo>
                    <a:pt x="335902" y="0"/>
                  </a:lnTo>
                  <a:lnTo>
                    <a:pt x="326072" y="0"/>
                  </a:lnTo>
                  <a:lnTo>
                    <a:pt x="314007" y="1612"/>
                  </a:lnTo>
                  <a:lnTo>
                    <a:pt x="304380" y="6426"/>
                  </a:lnTo>
                  <a:lnTo>
                    <a:pt x="297218" y="14439"/>
                  </a:lnTo>
                  <a:lnTo>
                    <a:pt x="292519" y="25654"/>
                  </a:lnTo>
                  <a:lnTo>
                    <a:pt x="307467" y="28130"/>
                  </a:lnTo>
                  <a:lnTo>
                    <a:pt x="310984" y="17881"/>
                  </a:lnTo>
                  <a:lnTo>
                    <a:pt x="317157" y="12738"/>
                  </a:lnTo>
                  <a:lnTo>
                    <a:pt x="330428" y="12738"/>
                  </a:lnTo>
                  <a:lnTo>
                    <a:pt x="334048" y="13982"/>
                  </a:lnTo>
                  <a:lnTo>
                    <a:pt x="339674" y="18973"/>
                  </a:lnTo>
                  <a:lnTo>
                    <a:pt x="341058" y="22339"/>
                  </a:lnTo>
                  <a:lnTo>
                    <a:pt x="341058" y="29946"/>
                  </a:lnTo>
                  <a:lnTo>
                    <a:pt x="317601" y="39992"/>
                  </a:lnTo>
                  <a:lnTo>
                    <a:pt x="317601" y="52197"/>
                  </a:lnTo>
                  <a:lnTo>
                    <a:pt x="344982" y="63830"/>
                  </a:lnTo>
                  <a:lnTo>
                    <a:pt x="344982" y="71983"/>
                  </a:lnTo>
                  <a:lnTo>
                    <a:pt x="343230" y="75768"/>
                  </a:lnTo>
                  <a:lnTo>
                    <a:pt x="336232" y="81699"/>
                  </a:lnTo>
                  <a:lnTo>
                    <a:pt x="331851" y="83159"/>
                  </a:lnTo>
                  <a:lnTo>
                    <a:pt x="321297" y="83159"/>
                  </a:lnTo>
                  <a:lnTo>
                    <a:pt x="316649" y="81572"/>
                  </a:lnTo>
                  <a:lnTo>
                    <a:pt x="308457" y="75145"/>
                  </a:lnTo>
                  <a:lnTo>
                    <a:pt x="305777" y="70599"/>
                  </a:lnTo>
                  <a:lnTo>
                    <a:pt x="304431" y="64757"/>
                  </a:lnTo>
                  <a:lnTo>
                    <a:pt x="289674" y="67945"/>
                  </a:lnTo>
                  <a:lnTo>
                    <a:pt x="293839" y="80098"/>
                  </a:lnTo>
                  <a:lnTo>
                    <a:pt x="301332" y="88785"/>
                  </a:lnTo>
                  <a:lnTo>
                    <a:pt x="312153" y="93992"/>
                  </a:lnTo>
                  <a:lnTo>
                    <a:pt x="326275" y="95719"/>
                  </a:lnTo>
                  <a:lnTo>
                    <a:pt x="333959" y="95237"/>
                  </a:lnTo>
                  <a:lnTo>
                    <a:pt x="360616" y="76238"/>
                  </a:lnTo>
                  <a:lnTo>
                    <a:pt x="360616" y="62763"/>
                  </a:lnTo>
                  <a:close/>
                </a:path>
                <a:path w="1010919" h="129539">
                  <a:moveTo>
                    <a:pt x="454240" y="62725"/>
                  </a:moveTo>
                  <a:lnTo>
                    <a:pt x="452818" y="58039"/>
                  </a:lnTo>
                  <a:lnTo>
                    <a:pt x="447103" y="50165"/>
                  </a:lnTo>
                  <a:lnTo>
                    <a:pt x="443522" y="47485"/>
                  </a:lnTo>
                  <a:lnTo>
                    <a:pt x="439191" y="46037"/>
                  </a:lnTo>
                  <a:lnTo>
                    <a:pt x="442861" y="43853"/>
                  </a:lnTo>
                  <a:lnTo>
                    <a:pt x="445592" y="41109"/>
                  </a:lnTo>
                  <a:lnTo>
                    <a:pt x="449237" y="34594"/>
                  </a:lnTo>
                  <a:lnTo>
                    <a:pt x="450138" y="30822"/>
                  </a:lnTo>
                  <a:lnTo>
                    <a:pt x="450151" y="20878"/>
                  </a:lnTo>
                  <a:lnTo>
                    <a:pt x="448614" y="16192"/>
                  </a:lnTo>
                  <a:lnTo>
                    <a:pt x="442417" y="8331"/>
                  </a:lnTo>
                  <a:lnTo>
                    <a:pt x="438721" y="5638"/>
                  </a:lnTo>
                  <a:lnTo>
                    <a:pt x="438238" y="5473"/>
                  </a:lnTo>
                  <a:lnTo>
                    <a:pt x="438213" y="64427"/>
                  </a:lnTo>
                  <a:lnTo>
                    <a:pt x="438213" y="68122"/>
                  </a:lnTo>
                  <a:lnTo>
                    <a:pt x="438061" y="72402"/>
                  </a:lnTo>
                  <a:lnTo>
                    <a:pt x="436346" y="75907"/>
                  </a:lnTo>
                  <a:lnTo>
                    <a:pt x="429768" y="80010"/>
                  </a:lnTo>
                  <a:lnTo>
                    <a:pt x="423697" y="81038"/>
                  </a:lnTo>
                  <a:lnTo>
                    <a:pt x="394309" y="81038"/>
                  </a:lnTo>
                  <a:lnTo>
                    <a:pt x="394309" y="53441"/>
                  </a:lnTo>
                  <a:lnTo>
                    <a:pt x="419963" y="53441"/>
                  </a:lnTo>
                  <a:lnTo>
                    <a:pt x="438213" y="64427"/>
                  </a:lnTo>
                  <a:lnTo>
                    <a:pt x="438213" y="5473"/>
                  </a:lnTo>
                  <a:lnTo>
                    <a:pt x="434149" y="4089"/>
                  </a:lnTo>
                  <a:lnTo>
                    <a:pt x="434149" y="22999"/>
                  </a:lnTo>
                  <a:lnTo>
                    <a:pt x="434149" y="30822"/>
                  </a:lnTo>
                  <a:lnTo>
                    <a:pt x="417525" y="40703"/>
                  </a:lnTo>
                  <a:lnTo>
                    <a:pt x="394309" y="40703"/>
                  </a:lnTo>
                  <a:lnTo>
                    <a:pt x="394309" y="14859"/>
                  </a:lnTo>
                  <a:lnTo>
                    <a:pt x="419722" y="14859"/>
                  </a:lnTo>
                  <a:lnTo>
                    <a:pt x="425589" y="15811"/>
                  </a:lnTo>
                  <a:lnTo>
                    <a:pt x="432435" y="19646"/>
                  </a:lnTo>
                  <a:lnTo>
                    <a:pt x="434149" y="22999"/>
                  </a:lnTo>
                  <a:lnTo>
                    <a:pt x="434149" y="4089"/>
                  </a:lnTo>
                  <a:lnTo>
                    <a:pt x="430098" y="2692"/>
                  </a:lnTo>
                  <a:lnTo>
                    <a:pt x="423519" y="1955"/>
                  </a:lnTo>
                  <a:lnTo>
                    <a:pt x="378663" y="1955"/>
                  </a:lnTo>
                  <a:lnTo>
                    <a:pt x="378663" y="93776"/>
                  </a:lnTo>
                  <a:lnTo>
                    <a:pt x="420192" y="93776"/>
                  </a:lnTo>
                  <a:lnTo>
                    <a:pt x="451637" y="81038"/>
                  </a:lnTo>
                  <a:lnTo>
                    <a:pt x="453682" y="76835"/>
                  </a:lnTo>
                  <a:lnTo>
                    <a:pt x="454240" y="68122"/>
                  </a:lnTo>
                  <a:lnTo>
                    <a:pt x="454240" y="62725"/>
                  </a:lnTo>
                  <a:close/>
                </a:path>
                <a:path w="1010919" h="129539">
                  <a:moveTo>
                    <a:pt x="551713" y="46570"/>
                  </a:moveTo>
                  <a:lnTo>
                    <a:pt x="535686" y="9067"/>
                  </a:lnTo>
                  <a:lnTo>
                    <a:pt x="535686" y="47904"/>
                  </a:lnTo>
                  <a:lnTo>
                    <a:pt x="535279" y="54940"/>
                  </a:lnTo>
                  <a:lnTo>
                    <a:pt x="516331" y="82981"/>
                  </a:lnTo>
                  <a:lnTo>
                    <a:pt x="500710" y="82981"/>
                  </a:lnTo>
                  <a:lnTo>
                    <a:pt x="481304" y="47904"/>
                  </a:lnTo>
                  <a:lnTo>
                    <a:pt x="481787" y="39674"/>
                  </a:lnTo>
                  <a:lnTo>
                    <a:pt x="500710" y="12915"/>
                  </a:lnTo>
                  <a:lnTo>
                    <a:pt x="516280" y="12915"/>
                  </a:lnTo>
                  <a:lnTo>
                    <a:pt x="535660" y="46570"/>
                  </a:lnTo>
                  <a:lnTo>
                    <a:pt x="535686" y="47904"/>
                  </a:lnTo>
                  <a:lnTo>
                    <a:pt x="535686" y="9067"/>
                  </a:lnTo>
                  <a:lnTo>
                    <a:pt x="533184" y="6972"/>
                  </a:lnTo>
                  <a:lnTo>
                    <a:pt x="525843" y="3098"/>
                  </a:lnTo>
                  <a:lnTo>
                    <a:pt x="517639" y="787"/>
                  </a:lnTo>
                  <a:lnTo>
                    <a:pt x="508571" y="0"/>
                  </a:lnTo>
                  <a:lnTo>
                    <a:pt x="500329" y="647"/>
                  </a:lnTo>
                  <a:lnTo>
                    <a:pt x="468858" y="25730"/>
                  </a:lnTo>
                  <a:lnTo>
                    <a:pt x="465302" y="47904"/>
                  </a:lnTo>
                  <a:lnTo>
                    <a:pt x="466039" y="58775"/>
                  </a:lnTo>
                  <a:lnTo>
                    <a:pt x="491045" y="92646"/>
                  </a:lnTo>
                  <a:lnTo>
                    <a:pt x="508571" y="95719"/>
                  </a:lnTo>
                  <a:lnTo>
                    <a:pt x="516597" y="95719"/>
                  </a:lnTo>
                  <a:lnTo>
                    <a:pt x="531812" y="82981"/>
                  </a:lnTo>
                  <a:lnTo>
                    <a:pt x="548716" y="68834"/>
                  </a:lnTo>
                  <a:lnTo>
                    <a:pt x="551383" y="54940"/>
                  </a:lnTo>
                  <a:lnTo>
                    <a:pt x="551713" y="46570"/>
                  </a:lnTo>
                  <a:close/>
                </a:path>
                <a:path w="1010919" h="129539">
                  <a:moveTo>
                    <a:pt x="652754" y="81038"/>
                  </a:moveTo>
                  <a:lnTo>
                    <a:pt x="642797" y="81038"/>
                  </a:lnTo>
                  <a:lnTo>
                    <a:pt x="642797" y="1968"/>
                  </a:lnTo>
                  <a:lnTo>
                    <a:pt x="627151" y="1968"/>
                  </a:lnTo>
                  <a:lnTo>
                    <a:pt x="627151" y="14871"/>
                  </a:lnTo>
                  <a:lnTo>
                    <a:pt x="627151" y="81038"/>
                  </a:lnTo>
                  <a:lnTo>
                    <a:pt x="577532" y="81038"/>
                  </a:lnTo>
                  <a:lnTo>
                    <a:pt x="582942" y="68872"/>
                  </a:lnTo>
                  <a:lnTo>
                    <a:pt x="587057" y="53784"/>
                  </a:lnTo>
                  <a:lnTo>
                    <a:pt x="589876" y="35775"/>
                  </a:lnTo>
                  <a:lnTo>
                    <a:pt x="591400" y="14871"/>
                  </a:lnTo>
                  <a:lnTo>
                    <a:pt x="627151" y="14871"/>
                  </a:lnTo>
                  <a:lnTo>
                    <a:pt x="627151" y="1968"/>
                  </a:lnTo>
                  <a:lnTo>
                    <a:pt x="578421" y="1968"/>
                  </a:lnTo>
                  <a:lnTo>
                    <a:pt x="577697" y="28181"/>
                  </a:lnTo>
                  <a:lnTo>
                    <a:pt x="574814" y="50101"/>
                  </a:lnTo>
                  <a:lnTo>
                    <a:pt x="569785" y="67716"/>
                  </a:lnTo>
                  <a:lnTo>
                    <a:pt x="562597" y="81038"/>
                  </a:lnTo>
                  <a:lnTo>
                    <a:pt x="554418" y="81038"/>
                  </a:lnTo>
                  <a:lnTo>
                    <a:pt x="554418" y="119786"/>
                  </a:lnTo>
                  <a:lnTo>
                    <a:pt x="567220" y="119786"/>
                  </a:lnTo>
                  <a:lnTo>
                    <a:pt x="567220" y="93776"/>
                  </a:lnTo>
                  <a:lnTo>
                    <a:pt x="639953" y="93776"/>
                  </a:lnTo>
                  <a:lnTo>
                    <a:pt x="639953" y="119786"/>
                  </a:lnTo>
                  <a:lnTo>
                    <a:pt x="652754" y="119786"/>
                  </a:lnTo>
                  <a:lnTo>
                    <a:pt x="652754" y="93776"/>
                  </a:lnTo>
                  <a:lnTo>
                    <a:pt x="652754" y="81038"/>
                  </a:lnTo>
                  <a:close/>
                </a:path>
                <a:path w="1010919" h="129539">
                  <a:moveTo>
                    <a:pt x="745832" y="1968"/>
                  </a:moveTo>
                  <a:lnTo>
                    <a:pt x="729030" y="1968"/>
                  </a:lnTo>
                  <a:lnTo>
                    <a:pt x="685558" y="71996"/>
                  </a:lnTo>
                  <a:lnTo>
                    <a:pt x="685558" y="1968"/>
                  </a:lnTo>
                  <a:lnTo>
                    <a:pt x="669912" y="1968"/>
                  </a:lnTo>
                  <a:lnTo>
                    <a:pt x="669912" y="93789"/>
                  </a:lnTo>
                  <a:lnTo>
                    <a:pt x="686765" y="93789"/>
                  </a:lnTo>
                  <a:lnTo>
                    <a:pt x="730186" y="24193"/>
                  </a:lnTo>
                  <a:lnTo>
                    <a:pt x="730186" y="93789"/>
                  </a:lnTo>
                  <a:lnTo>
                    <a:pt x="745832" y="93789"/>
                  </a:lnTo>
                  <a:lnTo>
                    <a:pt x="745832" y="1968"/>
                  </a:lnTo>
                  <a:close/>
                </a:path>
                <a:path w="1010919" h="129539">
                  <a:moveTo>
                    <a:pt x="835761" y="1968"/>
                  </a:moveTo>
                  <a:lnTo>
                    <a:pt x="761072" y="1968"/>
                  </a:lnTo>
                  <a:lnTo>
                    <a:pt x="761072" y="14871"/>
                  </a:lnTo>
                  <a:lnTo>
                    <a:pt x="790600" y="14871"/>
                  </a:lnTo>
                  <a:lnTo>
                    <a:pt x="790600" y="93789"/>
                  </a:lnTo>
                  <a:lnTo>
                    <a:pt x="806234" y="93789"/>
                  </a:lnTo>
                  <a:lnTo>
                    <a:pt x="806234" y="14871"/>
                  </a:lnTo>
                  <a:lnTo>
                    <a:pt x="835761" y="14871"/>
                  </a:lnTo>
                  <a:lnTo>
                    <a:pt x="835761" y="1968"/>
                  </a:lnTo>
                  <a:close/>
                </a:path>
                <a:path w="1010919" h="129539">
                  <a:moveTo>
                    <a:pt x="924280" y="62280"/>
                  </a:moveTo>
                  <a:lnTo>
                    <a:pt x="908989" y="60159"/>
                  </a:lnTo>
                  <a:lnTo>
                    <a:pt x="907897" y="67919"/>
                  </a:lnTo>
                  <a:lnTo>
                    <a:pt x="905294" y="73672"/>
                  </a:lnTo>
                  <a:lnTo>
                    <a:pt x="897077" y="81127"/>
                  </a:lnTo>
                  <a:lnTo>
                    <a:pt x="891959" y="82981"/>
                  </a:lnTo>
                  <a:lnTo>
                    <a:pt x="878179" y="82981"/>
                  </a:lnTo>
                  <a:lnTo>
                    <a:pt x="860082" y="47777"/>
                  </a:lnTo>
                  <a:lnTo>
                    <a:pt x="860552" y="39281"/>
                  </a:lnTo>
                  <a:lnTo>
                    <a:pt x="878827" y="12738"/>
                  </a:lnTo>
                  <a:lnTo>
                    <a:pt x="891921" y="12738"/>
                  </a:lnTo>
                  <a:lnTo>
                    <a:pt x="896366" y="14312"/>
                  </a:lnTo>
                  <a:lnTo>
                    <a:pt x="903744" y="20523"/>
                  </a:lnTo>
                  <a:lnTo>
                    <a:pt x="906297" y="25158"/>
                  </a:lnTo>
                  <a:lnTo>
                    <a:pt x="907745" y="31318"/>
                  </a:lnTo>
                  <a:lnTo>
                    <a:pt x="922858" y="29019"/>
                  </a:lnTo>
                  <a:lnTo>
                    <a:pt x="893241" y="482"/>
                  </a:lnTo>
                  <a:lnTo>
                    <a:pt x="886091" y="0"/>
                  </a:lnTo>
                  <a:lnTo>
                    <a:pt x="878141" y="0"/>
                  </a:lnTo>
                  <a:lnTo>
                    <a:pt x="846874" y="28041"/>
                  </a:lnTo>
                  <a:lnTo>
                    <a:pt x="844092" y="48209"/>
                  </a:lnTo>
                  <a:lnTo>
                    <a:pt x="844804" y="59004"/>
                  </a:lnTo>
                  <a:lnTo>
                    <a:pt x="868908" y="92646"/>
                  </a:lnTo>
                  <a:lnTo>
                    <a:pt x="885964" y="95719"/>
                  </a:lnTo>
                  <a:lnTo>
                    <a:pt x="893216" y="95173"/>
                  </a:lnTo>
                  <a:lnTo>
                    <a:pt x="922528" y="69710"/>
                  </a:lnTo>
                  <a:lnTo>
                    <a:pt x="924280" y="62280"/>
                  </a:lnTo>
                  <a:close/>
                </a:path>
                <a:path w="1010919" h="129539">
                  <a:moveTo>
                    <a:pt x="1010335" y="1968"/>
                  </a:moveTo>
                  <a:lnTo>
                    <a:pt x="994689" y="1968"/>
                  </a:lnTo>
                  <a:lnTo>
                    <a:pt x="994689" y="14871"/>
                  </a:lnTo>
                  <a:lnTo>
                    <a:pt x="994689" y="45300"/>
                  </a:lnTo>
                  <a:lnTo>
                    <a:pt x="967346" y="45300"/>
                  </a:lnTo>
                  <a:lnTo>
                    <a:pt x="960323" y="44018"/>
                  </a:lnTo>
                  <a:lnTo>
                    <a:pt x="952398" y="38887"/>
                  </a:lnTo>
                  <a:lnTo>
                    <a:pt x="950404" y="34836"/>
                  </a:lnTo>
                  <a:lnTo>
                    <a:pt x="950404" y="25488"/>
                  </a:lnTo>
                  <a:lnTo>
                    <a:pt x="951738" y="22098"/>
                  </a:lnTo>
                  <a:lnTo>
                    <a:pt x="957148" y="16319"/>
                  </a:lnTo>
                  <a:lnTo>
                    <a:pt x="963168" y="14871"/>
                  </a:lnTo>
                  <a:lnTo>
                    <a:pt x="994689" y="14871"/>
                  </a:lnTo>
                  <a:lnTo>
                    <a:pt x="994689" y="1968"/>
                  </a:lnTo>
                  <a:lnTo>
                    <a:pt x="967486" y="1968"/>
                  </a:lnTo>
                  <a:lnTo>
                    <a:pt x="959904" y="2425"/>
                  </a:lnTo>
                  <a:lnTo>
                    <a:pt x="934402" y="20840"/>
                  </a:lnTo>
                  <a:lnTo>
                    <a:pt x="934402" y="35572"/>
                  </a:lnTo>
                  <a:lnTo>
                    <a:pt x="936574" y="41567"/>
                  </a:lnTo>
                  <a:lnTo>
                    <a:pt x="945222" y="51943"/>
                  </a:lnTo>
                  <a:lnTo>
                    <a:pt x="951865" y="55156"/>
                  </a:lnTo>
                  <a:lnTo>
                    <a:pt x="960793" y="56362"/>
                  </a:lnTo>
                  <a:lnTo>
                    <a:pt x="955649" y="57340"/>
                  </a:lnTo>
                  <a:lnTo>
                    <a:pt x="950493" y="61582"/>
                  </a:lnTo>
                  <a:lnTo>
                    <a:pt x="928446" y="93789"/>
                  </a:lnTo>
                  <a:lnTo>
                    <a:pt x="947826" y="93789"/>
                  </a:lnTo>
                  <a:lnTo>
                    <a:pt x="961593" y="73787"/>
                  </a:lnTo>
                  <a:lnTo>
                    <a:pt x="966774" y="66154"/>
                  </a:lnTo>
                  <a:lnTo>
                    <a:pt x="970724" y="61645"/>
                  </a:lnTo>
                  <a:lnTo>
                    <a:pt x="976109" y="58750"/>
                  </a:lnTo>
                  <a:lnTo>
                    <a:pt x="980198" y="58039"/>
                  </a:lnTo>
                  <a:lnTo>
                    <a:pt x="994689" y="58039"/>
                  </a:lnTo>
                  <a:lnTo>
                    <a:pt x="994689" y="93789"/>
                  </a:lnTo>
                  <a:lnTo>
                    <a:pt x="1010335" y="93789"/>
                  </a:lnTo>
                  <a:lnTo>
                    <a:pt x="1010335" y="58039"/>
                  </a:lnTo>
                  <a:lnTo>
                    <a:pt x="1010335" y="45300"/>
                  </a:lnTo>
                  <a:lnTo>
                    <a:pt x="1010335" y="1968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3" name="object 63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266188" y="1946147"/>
            <a:ext cx="352043" cy="129539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2642616" y="1947672"/>
            <a:ext cx="326390" cy="93345"/>
            <a:chOff x="2642616" y="1947672"/>
            <a:chExt cx="326390" cy="93345"/>
          </a:xfrm>
        </p:grpSpPr>
        <p:pic>
          <p:nvPicPr>
            <p:cNvPr id="65" name="object 6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770631" y="1947672"/>
              <a:ext cx="97535" cy="9296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642616" y="1947672"/>
              <a:ext cx="103631" cy="9296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892552" y="1947672"/>
              <a:ext cx="76199" cy="92963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3041904" y="1946148"/>
            <a:ext cx="494030" cy="120650"/>
            <a:chOff x="3041904" y="1946148"/>
            <a:chExt cx="494030" cy="120650"/>
          </a:xfrm>
        </p:grpSpPr>
        <p:pic>
          <p:nvPicPr>
            <p:cNvPr id="69" name="object 6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041904" y="1946148"/>
              <a:ext cx="376427" cy="12039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438144" y="1947671"/>
              <a:ext cx="97535" cy="92963"/>
            </a:xfrm>
            <a:prstGeom prst="rect">
              <a:avLst/>
            </a:prstGeom>
          </p:spPr>
        </p:pic>
      </p:grpSp>
      <p:pic>
        <p:nvPicPr>
          <p:cNvPr id="71" name="object 71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618988" y="1748028"/>
            <a:ext cx="1562099" cy="327659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3560064" y="1947672"/>
            <a:ext cx="76199" cy="92963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7434071" y="1748028"/>
            <a:ext cx="1712975" cy="327659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5567171" y="1947672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7"/>
                </a:lnTo>
                <a:lnTo>
                  <a:pt x="18287" y="18287"/>
                </a:lnTo>
                <a:lnTo>
                  <a:pt x="18287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67171" y="2022347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7"/>
                </a:lnTo>
                <a:lnTo>
                  <a:pt x="18287" y="18287"/>
                </a:lnTo>
                <a:lnTo>
                  <a:pt x="18287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object 76"/>
          <p:cNvGrpSpPr/>
          <p:nvPr/>
        </p:nvGrpSpPr>
        <p:grpSpPr>
          <a:xfrm>
            <a:off x="7258811" y="1946147"/>
            <a:ext cx="516890" cy="129539"/>
            <a:chOff x="7258811" y="1946147"/>
            <a:chExt cx="516890" cy="129539"/>
          </a:xfrm>
        </p:grpSpPr>
        <p:pic>
          <p:nvPicPr>
            <p:cNvPr id="77" name="object 7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58811" y="1946147"/>
              <a:ext cx="399287" cy="129539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677911" y="1947671"/>
              <a:ext cx="97535" cy="92963"/>
            </a:xfrm>
            <a:prstGeom prst="rect">
              <a:avLst/>
            </a:prstGeom>
          </p:spPr>
        </p:pic>
      </p:grpSp>
      <p:pic>
        <p:nvPicPr>
          <p:cNvPr id="79" name="object 79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7848600" y="1947672"/>
            <a:ext cx="76199" cy="92963"/>
          </a:xfrm>
          <a:prstGeom prst="rect">
            <a:avLst/>
          </a:prstGeom>
        </p:spPr>
      </p:pic>
      <p:sp>
        <p:nvSpPr>
          <p:cNvPr id="80" name="object 80"/>
          <p:cNvSpPr/>
          <p:nvPr/>
        </p:nvSpPr>
        <p:spPr>
          <a:xfrm>
            <a:off x="9211056" y="1947671"/>
            <a:ext cx="92710" cy="92710"/>
          </a:xfrm>
          <a:custGeom>
            <a:avLst/>
            <a:gdLst/>
            <a:ahLst/>
            <a:cxnLst/>
            <a:rect l="l" t="t" r="r" b="b"/>
            <a:pathLst>
              <a:path w="92709" h="92710">
                <a:moveTo>
                  <a:pt x="74879" y="0"/>
                </a:moveTo>
                <a:lnTo>
                  <a:pt x="0" y="0"/>
                </a:lnTo>
                <a:lnTo>
                  <a:pt x="0" y="13004"/>
                </a:lnTo>
                <a:lnTo>
                  <a:pt x="29578" y="13004"/>
                </a:lnTo>
                <a:lnTo>
                  <a:pt x="29578" y="92519"/>
                </a:lnTo>
                <a:lnTo>
                  <a:pt x="45275" y="92519"/>
                </a:lnTo>
                <a:lnTo>
                  <a:pt x="45275" y="13004"/>
                </a:lnTo>
                <a:lnTo>
                  <a:pt x="74879" y="13004"/>
                </a:lnTo>
                <a:lnTo>
                  <a:pt x="74879" y="0"/>
                </a:lnTo>
                <a:close/>
              </a:path>
              <a:path w="92709" h="92710">
                <a:moveTo>
                  <a:pt x="92379" y="74688"/>
                </a:moveTo>
                <a:lnTo>
                  <a:pt x="74549" y="74688"/>
                </a:lnTo>
                <a:lnTo>
                  <a:pt x="74549" y="92519"/>
                </a:lnTo>
                <a:lnTo>
                  <a:pt x="92379" y="92519"/>
                </a:lnTo>
                <a:lnTo>
                  <a:pt x="92379" y="74688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9368028" y="1911094"/>
            <a:ext cx="246379" cy="167640"/>
            <a:chOff x="9368028" y="1911094"/>
            <a:chExt cx="246379" cy="167640"/>
          </a:xfrm>
        </p:grpSpPr>
        <p:pic>
          <p:nvPicPr>
            <p:cNvPr id="82" name="object 8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368028" y="1947672"/>
              <a:ext cx="99058" cy="118871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9488424" y="1911095"/>
              <a:ext cx="126364" cy="167640"/>
            </a:xfrm>
            <a:custGeom>
              <a:avLst/>
              <a:gdLst/>
              <a:ahLst/>
              <a:cxnLst/>
              <a:rect l="l" t="t" r="r" b="b"/>
              <a:pathLst>
                <a:path w="126365" h="167639">
                  <a:moveTo>
                    <a:pt x="17703" y="112064"/>
                  </a:moveTo>
                  <a:lnTo>
                    <a:pt x="0" y="112064"/>
                  </a:lnTo>
                  <a:lnTo>
                    <a:pt x="0" y="129908"/>
                  </a:lnTo>
                  <a:lnTo>
                    <a:pt x="17703" y="129908"/>
                  </a:lnTo>
                  <a:lnTo>
                    <a:pt x="17703" y="112064"/>
                  </a:lnTo>
                  <a:close/>
                </a:path>
                <a:path w="126365" h="167639">
                  <a:moveTo>
                    <a:pt x="85674" y="83604"/>
                  </a:moveTo>
                  <a:lnTo>
                    <a:pt x="79032" y="43891"/>
                  </a:lnTo>
                  <a:lnTo>
                    <a:pt x="55041" y="0"/>
                  </a:lnTo>
                  <a:lnTo>
                    <a:pt x="43878" y="0"/>
                  </a:lnTo>
                  <a:lnTo>
                    <a:pt x="52628" y="15671"/>
                  </a:lnTo>
                  <a:lnTo>
                    <a:pt x="57810" y="26111"/>
                  </a:lnTo>
                  <a:lnTo>
                    <a:pt x="68795" y="67386"/>
                  </a:lnTo>
                  <a:lnTo>
                    <a:pt x="69735" y="83693"/>
                  </a:lnTo>
                  <a:lnTo>
                    <a:pt x="68122" y="104635"/>
                  </a:lnTo>
                  <a:lnTo>
                    <a:pt x="63271" y="125577"/>
                  </a:lnTo>
                  <a:lnTo>
                    <a:pt x="55194" y="146494"/>
                  </a:lnTo>
                  <a:lnTo>
                    <a:pt x="43878" y="167398"/>
                  </a:lnTo>
                  <a:lnTo>
                    <a:pt x="55041" y="167398"/>
                  </a:lnTo>
                  <a:lnTo>
                    <a:pt x="76733" y="129095"/>
                  </a:lnTo>
                  <a:lnTo>
                    <a:pt x="85102" y="95275"/>
                  </a:lnTo>
                  <a:lnTo>
                    <a:pt x="85674" y="83604"/>
                  </a:lnTo>
                  <a:close/>
                </a:path>
                <a:path w="126365" h="167639">
                  <a:moveTo>
                    <a:pt x="125882" y="112064"/>
                  </a:moveTo>
                  <a:lnTo>
                    <a:pt x="108178" y="112064"/>
                  </a:lnTo>
                  <a:lnTo>
                    <a:pt x="108178" y="129908"/>
                  </a:lnTo>
                  <a:lnTo>
                    <a:pt x="125882" y="129908"/>
                  </a:lnTo>
                  <a:lnTo>
                    <a:pt x="125882" y="112064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4" name="object 84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2432304" y="2144268"/>
            <a:ext cx="371855" cy="97535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877311" y="2144267"/>
            <a:ext cx="176783" cy="97535"/>
          </a:xfrm>
          <a:prstGeom prst="rect">
            <a:avLst/>
          </a:prstGeom>
        </p:spPr>
      </p:pic>
      <p:grpSp>
        <p:nvGrpSpPr>
          <p:cNvPr id="86" name="object 86"/>
          <p:cNvGrpSpPr/>
          <p:nvPr/>
        </p:nvGrpSpPr>
        <p:grpSpPr>
          <a:xfrm>
            <a:off x="3112002" y="2144264"/>
            <a:ext cx="607060" cy="121920"/>
            <a:chOff x="3112002" y="2144264"/>
            <a:chExt cx="607060" cy="121920"/>
          </a:xfrm>
        </p:grpSpPr>
        <p:sp>
          <p:nvSpPr>
            <p:cNvPr id="87" name="object 87"/>
            <p:cNvSpPr/>
            <p:nvPr/>
          </p:nvSpPr>
          <p:spPr>
            <a:xfrm>
              <a:off x="3111995" y="2144267"/>
              <a:ext cx="511809" cy="121920"/>
            </a:xfrm>
            <a:custGeom>
              <a:avLst/>
              <a:gdLst/>
              <a:ahLst/>
              <a:cxnLst/>
              <a:rect l="l" t="t" r="r" b="b"/>
              <a:pathLst>
                <a:path w="511810" h="121919">
                  <a:moveTo>
                    <a:pt x="98132" y="82296"/>
                  </a:moveTo>
                  <a:lnTo>
                    <a:pt x="88201" y="82296"/>
                  </a:lnTo>
                  <a:lnTo>
                    <a:pt x="88201" y="1993"/>
                  </a:lnTo>
                  <a:lnTo>
                    <a:pt x="72580" y="1993"/>
                  </a:lnTo>
                  <a:lnTo>
                    <a:pt x="72580" y="15113"/>
                  </a:lnTo>
                  <a:lnTo>
                    <a:pt x="72580" y="82296"/>
                  </a:lnTo>
                  <a:lnTo>
                    <a:pt x="23075" y="82296"/>
                  </a:lnTo>
                  <a:lnTo>
                    <a:pt x="28486" y="69938"/>
                  </a:lnTo>
                  <a:lnTo>
                    <a:pt x="32588" y="54610"/>
                  </a:lnTo>
                  <a:lnTo>
                    <a:pt x="35407" y="36334"/>
                  </a:lnTo>
                  <a:lnTo>
                    <a:pt x="36918" y="15113"/>
                  </a:lnTo>
                  <a:lnTo>
                    <a:pt x="72580" y="15113"/>
                  </a:lnTo>
                  <a:lnTo>
                    <a:pt x="72580" y="1993"/>
                  </a:lnTo>
                  <a:lnTo>
                    <a:pt x="23964" y="1993"/>
                  </a:lnTo>
                  <a:lnTo>
                    <a:pt x="23241" y="28625"/>
                  </a:lnTo>
                  <a:lnTo>
                    <a:pt x="20370" y="50876"/>
                  </a:lnTo>
                  <a:lnTo>
                    <a:pt x="15341" y="68783"/>
                  </a:lnTo>
                  <a:lnTo>
                    <a:pt x="8166" y="82296"/>
                  </a:lnTo>
                  <a:lnTo>
                    <a:pt x="0" y="82296"/>
                  </a:lnTo>
                  <a:lnTo>
                    <a:pt x="0" y="121640"/>
                  </a:lnTo>
                  <a:lnTo>
                    <a:pt x="12776" y="121640"/>
                  </a:lnTo>
                  <a:lnTo>
                    <a:pt x="12776" y="95237"/>
                  </a:lnTo>
                  <a:lnTo>
                    <a:pt x="85356" y="95237"/>
                  </a:lnTo>
                  <a:lnTo>
                    <a:pt x="85356" y="121640"/>
                  </a:lnTo>
                  <a:lnTo>
                    <a:pt x="98132" y="121640"/>
                  </a:lnTo>
                  <a:lnTo>
                    <a:pt x="98132" y="95237"/>
                  </a:lnTo>
                  <a:lnTo>
                    <a:pt x="98132" y="82296"/>
                  </a:lnTo>
                  <a:close/>
                </a:path>
                <a:path w="511810" h="121919">
                  <a:moveTo>
                    <a:pt x="195643" y="47294"/>
                  </a:moveTo>
                  <a:lnTo>
                    <a:pt x="179641" y="9220"/>
                  </a:lnTo>
                  <a:lnTo>
                    <a:pt x="179641" y="48641"/>
                  </a:lnTo>
                  <a:lnTo>
                    <a:pt x="179247" y="55791"/>
                  </a:lnTo>
                  <a:lnTo>
                    <a:pt x="160337" y="84264"/>
                  </a:lnTo>
                  <a:lnTo>
                    <a:pt x="144741" y="84264"/>
                  </a:lnTo>
                  <a:lnTo>
                    <a:pt x="125374" y="48641"/>
                  </a:lnTo>
                  <a:lnTo>
                    <a:pt x="125857" y="40284"/>
                  </a:lnTo>
                  <a:lnTo>
                    <a:pt x="144741" y="13131"/>
                  </a:lnTo>
                  <a:lnTo>
                    <a:pt x="160274" y="13131"/>
                  </a:lnTo>
                  <a:lnTo>
                    <a:pt x="179616" y="47294"/>
                  </a:lnTo>
                  <a:lnTo>
                    <a:pt x="179641" y="48641"/>
                  </a:lnTo>
                  <a:lnTo>
                    <a:pt x="179641" y="9220"/>
                  </a:lnTo>
                  <a:lnTo>
                    <a:pt x="177139" y="7086"/>
                  </a:lnTo>
                  <a:lnTo>
                    <a:pt x="169811" y="3162"/>
                  </a:lnTo>
                  <a:lnTo>
                    <a:pt x="161620" y="800"/>
                  </a:lnTo>
                  <a:lnTo>
                    <a:pt x="152590" y="0"/>
                  </a:lnTo>
                  <a:lnTo>
                    <a:pt x="144360" y="660"/>
                  </a:lnTo>
                  <a:lnTo>
                    <a:pt x="112953" y="26136"/>
                  </a:lnTo>
                  <a:lnTo>
                    <a:pt x="109397" y="48641"/>
                  </a:lnTo>
                  <a:lnTo>
                    <a:pt x="110147" y="59690"/>
                  </a:lnTo>
                  <a:lnTo>
                    <a:pt x="135089" y="94081"/>
                  </a:lnTo>
                  <a:lnTo>
                    <a:pt x="152590" y="97205"/>
                  </a:lnTo>
                  <a:lnTo>
                    <a:pt x="160604" y="97205"/>
                  </a:lnTo>
                  <a:lnTo>
                    <a:pt x="192646" y="69913"/>
                  </a:lnTo>
                  <a:lnTo>
                    <a:pt x="195300" y="55791"/>
                  </a:lnTo>
                  <a:lnTo>
                    <a:pt x="195643" y="47294"/>
                  </a:lnTo>
                  <a:close/>
                </a:path>
                <a:path w="511810" h="121919">
                  <a:moveTo>
                    <a:pt x="290245" y="1993"/>
                  </a:moveTo>
                  <a:lnTo>
                    <a:pt x="217665" y="1993"/>
                  </a:lnTo>
                  <a:lnTo>
                    <a:pt x="217665" y="71488"/>
                  </a:lnTo>
                  <a:lnTo>
                    <a:pt x="217424" y="76250"/>
                  </a:lnTo>
                  <a:lnTo>
                    <a:pt x="216509" y="79184"/>
                  </a:lnTo>
                  <a:lnTo>
                    <a:pt x="215607" y="80264"/>
                  </a:lnTo>
                  <a:lnTo>
                    <a:pt x="212813" y="81610"/>
                  </a:lnTo>
                  <a:lnTo>
                    <a:pt x="210502" y="81940"/>
                  </a:lnTo>
                  <a:lnTo>
                    <a:pt x="200456" y="81940"/>
                  </a:lnTo>
                  <a:lnTo>
                    <a:pt x="200456" y="95084"/>
                  </a:lnTo>
                  <a:lnTo>
                    <a:pt x="209397" y="95770"/>
                  </a:lnTo>
                  <a:lnTo>
                    <a:pt x="218909" y="95770"/>
                  </a:lnTo>
                  <a:lnTo>
                    <a:pt x="233286" y="72301"/>
                  </a:lnTo>
                  <a:lnTo>
                    <a:pt x="233286" y="15113"/>
                  </a:lnTo>
                  <a:lnTo>
                    <a:pt x="274624" y="15113"/>
                  </a:lnTo>
                  <a:lnTo>
                    <a:pt x="274624" y="95135"/>
                  </a:lnTo>
                  <a:lnTo>
                    <a:pt x="290245" y="95135"/>
                  </a:lnTo>
                  <a:lnTo>
                    <a:pt x="290245" y="1993"/>
                  </a:lnTo>
                  <a:close/>
                </a:path>
                <a:path w="511810" h="121919">
                  <a:moveTo>
                    <a:pt x="421119" y="95237"/>
                  </a:moveTo>
                  <a:lnTo>
                    <a:pt x="399148" y="59055"/>
                  </a:lnTo>
                  <a:lnTo>
                    <a:pt x="384263" y="47358"/>
                  </a:lnTo>
                  <a:lnTo>
                    <a:pt x="388404" y="45415"/>
                  </a:lnTo>
                  <a:lnTo>
                    <a:pt x="391490" y="43281"/>
                  </a:lnTo>
                  <a:lnTo>
                    <a:pt x="395389" y="38595"/>
                  </a:lnTo>
                  <a:lnTo>
                    <a:pt x="397522" y="34391"/>
                  </a:lnTo>
                  <a:lnTo>
                    <a:pt x="402310" y="21907"/>
                  </a:lnTo>
                  <a:lnTo>
                    <a:pt x="404177" y="18084"/>
                  </a:lnTo>
                  <a:lnTo>
                    <a:pt x="406539" y="15557"/>
                  </a:lnTo>
                  <a:lnTo>
                    <a:pt x="409168" y="14935"/>
                  </a:lnTo>
                  <a:lnTo>
                    <a:pt x="417576" y="15011"/>
                  </a:lnTo>
                  <a:lnTo>
                    <a:pt x="417576" y="1993"/>
                  </a:lnTo>
                  <a:lnTo>
                    <a:pt x="405676" y="1993"/>
                  </a:lnTo>
                  <a:lnTo>
                    <a:pt x="401180" y="3187"/>
                  </a:lnTo>
                  <a:lnTo>
                    <a:pt x="395452" y="8039"/>
                  </a:lnTo>
                  <a:lnTo>
                    <a:pt x="392226" y="13677"/>
                  </a:lnTo>
                  <a:lnTo>
                    <a:pt x="384886" y="31877"/>
                  </a:lnTo>
                  <a:lnTo>
                    <a:pt x="381952" y="37490"/>
                  </a:lnTo>
                  <a:lnTo>
                    <a:pt x="377888" y="41287"/>
                  </a:lnTo>
                  <a:lnTo>
                    <a:pt x="374332" y="42240"/>
                  </a:lnTo>
                  <a:lnTo>
                    <a:pt x="369303" y="42240"/>
                  </a:lnTo>
                  <a:lnTo>
                    <a:pt x="369303" y="1993"/>
                  </a:lnTo>
                  <a:lnTo>
                    <a:pt x="353339" y="1993"/>
                  </a:lnTo>
                  <a:lnTo>
                    <a:pt x="353339" y="42240"/>
                  </a:lnTo>
                  <a:lnTo>
                    <a:pt x="348272" y="42240"/>
                  </a:lnTo>
                  <a:lnTo>
                    <a:pt x="344728" y="41262"/>
                  </a:lnTo>
                  <a:lnTo>
                    <a:pt x="340715" y="37287"/>
                  </a:lnTo>
                  <a:lnTo>
                    <a:pt x="337807" y="31724"/>
                  </a:lnTo>
                  <a:lnTo>
                    <a:pt x="330974" y="15011"/>
                  </a:lnTo>
                  <a:lnTo>
                    <a:pt x="328460" y="10109"/>
                  </a:lnTo>
                  <a:lnTo>
                    <a:pt x="324586" y="5372"/>
                  </a:lnTo>
                  <a:lnTo>
                    <a:pt x="322389" y="3822"/>
                  </a:lnTo>
                  <a:lnTo>
                    <a:pt x="317487" y="2349"/>
                  </a:lnTo>
                  <a:lnTo>
                    <a:pt x="313258" y="1993"/>
                  </a:lnTo>
                  <a:lnTo>
                    <a:pt x="305066" y="1993"/>
                  </a:lnTo>
                  <a:lnTo>
                    <a:pt x="305066" y="15113"/>
                  </a:lnTo>
                  <a:lnTo>
                    <a:pt x="312610" y="15011"/>
                  </a:lnTo>
                  <a:lnTo>
                    <a:pt x="314833" y="15379"/>
                  </a:lnTo>
                  <a:lnTo>
                    <a:pt x="317779" y="16852"/>
                  </a:lnTo>
                  <a:lnTo>
                    <a:pt x="319151" y="18821"/>
                  </a:lnTo>
                  <a:lnTo>
                    <a:pt x="324116" y="31673"/>
                  </a:lnTo>
                  <a:lnTo>
                    <a:pt x="326859" y="37757"/>
                  </a:lnTo>
                  <a:lnTo>
                    <a:pt x="330555" y="42837"/>
                  </a:lnTo>
                  <a:lnTo>
                    <a:pt x="333819" y="45199"/>
                  </a:lnTo>
                  <a:lnTo>
                    <a:pt x="338429" y="47358"/>
                  </a:lnTo>
                  <a:lnTo>
                    <a:pt x="333400" y="49580"/>
                  </a:lnTo>
                  <a:lnTo>
                    <a:pt x="328409" y="53479"/>
                  </a:lnTo>
                  <a:lnTo>
                    <a:pt x="323469" y="59055"/>
                  </a:lnTo>
                  <a:lnTo>
                    <a:pt x="318579" y="66344"/>
                  </a:lnTo>
                  <a:lnTo>
                    <a:pt x="301523" y="95237"/>
                  </a:lnTo>
                  <a:lnTo>
                    <a:pt x="318668" y="95237"/>
                  </a:lnTo>
                  <a:lnTo>
                    <a:pt x="338874" y="60464"/>
                  </a:lnTo>
                  <a:lnTo>
                    <a:pt x="341820" y="56616"/>
                  </a:lnTo>
                  <a:lnTo>
                    <a:pt x="346887" y="53022"/>
                  </a:lnTo>
                  <a:lnTo>
                    <a:pt x="349872" y="52133"/>
                  </a:lnTo>
                  <a:lnTo>
                    <a:pt x="353339" y="52133"/>
                  </a:lnTo>
                  <a:lnTo>
                    <a:pt x="353339" y="95237"/>
                  </a:lnTo>
                  <a:lnTo>
                    <a:pt x="369303" y="95237"/>
                  </a:lnTo>
                  <a:lnTo>
                    <a:pt x="369303" y="52133"/>
                  </a:lnTo>
                  <a:lnTo>
                    <a:pt x="372833" y="52133"/>
                  </a:lnTo>
                  <a:lnTo>
                    <a:pt x="375843" y="53022"/>
                  </a:lnTo>
                  <a:lnTo>
                    <a:pt x="380885" y="56667"/>
                  </a:lnTo>
                  <a:lnTo>
                    <a:pt x="383882" y="60502"/>
                  </a:lnTo>
                  <a:lnTo>
                    <a:pt x="403974" y="95237"/>
                  </a:lnTo>
                  <a:lnTo>
                    <a:pt x="421119" y="95237"/>
                  </a:lnTo>
                  <a:close/>
                </a:path>
                <a:path w="511810" h="121919">
                  <a:moveTo>
                    <a:pt x="511797" y="48463"/>
                  </a:moveTo>
                  <a:lnTo>
                    <a:pt x="511200" y="39712"/>
                  </a:lnTo>
                  <a:lnTo>
                    <a:pt x="511060" y="37592"/>
                  </a:lnTo>
                  <a:lnTo>
                    <a:pt x="508863" y="28003"/>
                  </a:lnTo>
                  <a:lnTo>
                    <a:pt x="505218" y="19697"/>
                  </a:lnTo>
                  <a:lnTo>
                    <a:pt x="500113" y="12712"/>
                  </a:lnTo>
                  <a:lnTo>
                    <a:pt x="495300" y="8432"/>
                  </a:lnTo>
                  <a:lnTo>
                    <a:pt x="495300" y="39712"/>
                  </a:lnTo>
                  <a:lnTo>
                    <a:pt x="444017" y="39712"/>
                  </a:lnTo>
                  <a:lnTo>
                    <a:pt x="444538" y="31572"/>
                  </a:lnTo>
                  <a:lnTo>
                    <a:pt x="447230" y="25082"/>
                  </a:lnTo>
                  <a:lnTo>
                    <a:pt x="456971" y="15379"/>
                  </a:lnTo>
                  <a:lnTo>
                    <a:pt x="462978" y="12941"/>
                  </a:lnTo>
                  <a:lnTo>
                    <a:pt x="478015" y="12941"/>
                  </a:lnTo>
                  <a:lnTo>
                    <a:pt x="484466" y="16002"/>
                  </a:lnTo>
                  <a:lnTo>
                    <a:pt x="489394" y="22072"/>
                  </a:lnTo>
                  <a:lnTo>
                    <a:pt x="492633" y="26009"/>
                  </a:lnTo>
                  <a:lnTo>
                    <a:pt x="494614" y="31864"/>
                  </a:lnTo>
                  <a:lnTo>
                    <a:pt x="495300" y="39712"/>
                  </a:lnTo>
                  <a:lnTo>
                    <a:pt x="495300" y="8432"/>
                  </a:lnTo>
                  <a:lnTo>
                    <a:pt x="493864" y="7150"/>
                  </a:lnTo>
                  <a:lnTo>
                    <a:pt x="486765" y="3187"/>
                  </a:lnTo>
                  <a:lnTo>
                    <a:pt x="478815" y="800"/>
                  </a:lnTo>
                  <a:lnTo>
                    <a:pt x="470039" y="0"/>
                  </a:lnTo>
                  <a:lnTo>
                    <a:pt x="460959" y="825"/>
                  </a:lnTo>
                  <a:lnTo>
                    <a:pt x="430136" y="28562"/>
                  </a:lnTo>
                  <a:lnTo>
                    <a:pt x="427215" y="48463"/>
                  </a:lnTo>
                  <a:lnTo>
                    <a:pt x="427240" y="50800"/>
                  </a:lnTo>
                  <a:lnTo>
                    <a:pt x="445363" y="90131"/>
                  </a:lnTo>
                  <a:lnTo>
                    <a:pt x="470890" y="97205"/>
                  </a:lnTo>
                  <a:lnTo>
                    <a:pt x="478536" y="96723"/>
                  </a:lnTo>
                  <a:lnTo>
                    <a:pt x="502475" y="84264"/>
                  </a:lnTo>
                  <a:lnTo>
                    <a:pt x="505853" y="79870"/>
                  </a:lnTo>
                  <a:lnTo>
                    <a:pt x="508965" y="73939"/>
                  </a:lnTo>
                  <a:lnTo>
                    <a:pt x="511263" y="67195"/>
                  </a:lnTo>
                  <a:lnTo>
                    <a:pt x="495122" y="65062"/>
                  </a:lnTo>
                  <a:lnTo>
                    <a:pt x="492747" y="71755"/>
                  </a:lnTo>
                  <a:lnTo>
                    <a:pt x="489559" y="76631"/>
                  </a:lnTo>
                  <a:lnTo>
                    <a:pt x="481482" y="82753"/>
                  </a:lnTo>
                  <a:lnTo>
                    <a:pt x="476592" y="84264"/>
                  </a:lnTo>
                  <a:lnTo>
                    <a:pt x="463245" y="84264"/>
                  </a:lnTo>
                  <a:lnTo>
                    <a:pt x="456819" y="81546"/>
                  </a:lnTo>
                  <a:lnTo>
                    <a:pt x="446557" y="70713"/>
                  </a:lnTo>
                  <a:lnTo>
                    <a:pt x="443725" y="62865"/>
                  </a:lnTo>
                  <a:lnTo>
                    <a:pt x="443128" y="52641"/>
                  </a:lnTo>
                  <a:lnTo>
                    <a:pt x="511708" y="52641"/>
                  </a:lnTo>
                  <a:lnTo>
                    <a:pt x="511797" y="48463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43883" y="2147316"/>
              <a:ext cx="74675" cy="91439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5818632" y="2144267"/>
            <a:ext cx="966469" cy="129539"/>
            <a:chOff x="5818632" y="2144267"/>
            <a:chExt cx="966469" cy="129539"/>
          </a:xfrm>
        </p:grpSpPr>
        <p:pic>
          <p:nvPicPr>
            <p:cNvPr id="90" name="object 9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818632" y="2144267"/>
              <a:ext cx="923543" cy="129539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6766560" y="2221991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4">
                  <a:moveTo>
                    <a:pt x="18288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8288" y="16763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1082039" y="1548383"/>
            <a:ext cx="6539865" cy="1125220"/>
            <a:chOff x="1082039" y="1548383"/>
            <a:chExt cx="6539865" cy="1125220"/>
          </a:xfrm>
        </p:grpSpPr>
        <p:pic>
          <p:nvPicPr>
            <p:cNvPr id="93" name="object 9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853427" y="2112264"/>
              <a:ext cx="187451" cy="12953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060692" y="2144268"/>
              <a:ext cx="252983" cy="97535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82039" y="1548383"/>
              <a:ext cx="6539483" cy="1124711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6973823" y="2144264"/>
            <a:ext cx="3128645" cy="528955"/>
            <a:chOff x="6973823" y="2144264"/>
            <a:chExt cx="3128645" cy="528955"/>
          </a:xfrm>
        </p:grpSpPr>
        <p:sp>
          <p:nvSpPr>
            <p:cNvPr id="97" name="object 97"/>
            <p:cNvSpPr/>
            <p:nvPr/>
          </p:nvSpPr>
          <p:spPr>
            <a:xfrm>
              <a:off x="9066263" y="2144267"/>
              <a:ext cx="1036319" cy="121920"/>
            </a:xfrm>
            <a:custGeom>
              <a:avLst/>
              <a:gdLst/>
              <a:ahLst/>
              <a:cxnLst/>
              <a:rect l="l" t="t" r="r" b="b"/>
              <a:pathLst>
                <a:path w="1036320" h="121919">
                  <a:moveTo>
                    <a:pt x="128219" y="81991"/>
                  </a:moveTo>
                  <a:lnTo>
                    <a:pt x="117919" y="81991"/>
                  </a:lnTo>
                  <a:lnTo>
                    <a:pt x="117919" y="1981"/>
                  </a:lnTo>
                  <a:lnTo>
                    <a:pt x="102285" y="1981"/>
                  </a:lnTo>
                  <a:lnTo>
                    <a:pt x="102285" y="81991"/>
                  </a:lnTo>
                  <a:lnTo>
                    <a:pt x="66776" y="81991"/>
                  </a:lnTo>
                  <a:lnTo>
                    <a:pt x="66776" y="1981"/>
                  </a:lnTo>
                  <a:lnTo>
                    <a:pt x="51142" y="1981"/>
                  </a:lnTo>
                  <a:lnTo>
                    <a:pt x="51142" y="81991"/>
                  </a:lnTo>
                  <a:lnTo>
                    <a:pt x="15633" y="81991"/>
                  </a:lnTo>
                  <a:lnTo>
                    <a:pt x="15633" y="1981"/>
                  </a:lnTo>
                  <a:lnTo>
                    <a:pt x="0" y="1981"/>
                  </a:lnTo>
                  <a:lnTo>
                    <a:pt x="0" y="81991"/>
                  </a:lnTo>
                  <a:lnTo>
                    <a:pt x="0" y="94691"/>
                  </a:lnTo>
                  <a:lnTo>
                    <a:pt x="115252" y="94691"/>
                  </a:lnTo>
                  <a:lnTo>
                    <a:pt x="115252" y="121361"/>
                  </a:lnTo>
                  <a:lnTo>
                    <a:pt x="128219" y="121361"/>
                  </a:lnTo>
                  <a:lnTo>
                    <a:pt x="128219" y="94691"/>
                  </a:lnTo>
                  <a:lnTo>
                    <a:pt x="128219" y="81991"/>
                  </a:lnTo>
                  <a:close/>
                </a:path>
                <a:path w="1036320" h="121919">
                  <a:moveTo>
                    <a:pt x="223164" y="48463"/>
                  </a:moveTo>
                  <a:lnTo>
                    <a:pt x="222567" y="39712"/>
                  </a:lnTo>
                  <a:lnTo>
                    <a:pt x="222427" y="37592"/>
                  </a:lnTo>
                  <a:lnTo>
                    <a:pt x="220230" y="28003"/>
                  </a:lnTo>
                  <a:lnTo>
                    <a:pt x="216585" y="19697"/>
                  </a:lnTo>
                  <a:lnTo>
                    <a:pt x="211467" y="12712"/>
                  </a:lnTo>
                  <a:lnTo>
                    <a:pt x="206654" y="8432"/>
                  </a:lnTo>
                  <a:lnTo>
                    <a:pt x="206654" y="39712"/>
                  </a:lnTo>
                  <a:lnTo>
                    <a:pt x="155333" y="39712"/>
                  </a:lnTo>
                  <a:lnTo>
                    <a:pt x="155854" y="31572"/>
                  </a:lnTo>
                  <a:lnTo>
                    <a:pt x="158546" y="25082"/>
                  </a:lnTo>
                  <a:lnTo>
                    <a:pt x="168287" y="15379"/>
                  </a:lnTo>
                  <a:lnTo>
                    <a:pt x="174307" y="12941"/>
                  </a:lnTo>
                  <a:lnTo>
                    <a:pt x="189357" y="12941"/>
                  </a:lnTo>
                  <a:lnTo>
                    <a:pt x="195821" y="16002"/>
                  </a:lnTo>
                  <a:lnTo>
                    <a:pt x="203987" y="26009"/>
                  </a:lnTo>
                  <a:lnTo>
                    <a:pt x="205968" y="31864"/>
                  </a:lnTo>
                  <a:lnTo>
                    <a:pt x="206654" y="39712"/>
                  </a:lnTo>
                  <a:lnTo>
                    <a:pt x="206654" y="8432"/>
                  </a:lnTo>
                  <a:lnTo>
                    <a:pt x="205219" y="7150"/>
                  </a:lnTo>
                  <a:lnTo>
                    <a:pt x="198107" y="3187"/>
                  </a:lnTo>
                  <a:lnTo>
                    <a:pt x="190157" y="800"/>
                  </a:lnTo>
                  <a:lnTo>
                    <a:pt x="181368" y="0"/>
                  </a:lnTo>
                  <a:lnTo>
                    <a:pt x="172300" y="825"/>
                  </a:lnTo>
                  <a:lnTo>
                    <a:pt x="141439" y="28562"/>
                  </a:lnTo>
                  <a:lnTo>
                    <a:pt x="138518" y="48463"/>
                  </a:lnTo>
                  <a:lnTo>
                    <a:pt x="138557" y="50800"/>
                  </a:lnTo>
                  <a:lnTo>
                    <a:pt x="156692" y="90131"/>
                  </a:lnTo>
                  <a:lnTo>
                    <a:pt x="182232" y="97205"/>
                  </a:lnTo>
                  <a:lnTo>
                    <a:pt x="189877" y="96723"/>
                  </a:lnTo>
                  <a:lnTo>
                    <a:pt x="213842" y="84264"/>
                  </a:lnTo>
                  <a:lnTo>
                    <a:pt x="217208" y="79870"/>
                  </a:lnTo>
                  <a:lnTo>
                    <a:pt x="220332" y="73939"/>
                  </a:lnTo>
                  <a:lnTo>
                    <a:pt x="222631" y="67195"/>
                  </a:lnTo>
                  <a:lnTo>
                    <a:pt x="206476" y="65062"/>
                  </a:lnTo>
                  <a:lnTo>
                    <a:pt x="204101" y="71755"/>
                  </a:lnTo>
                  <a:lnTo>
                    <a:pt x="200901" y="76631"/>
                  </a:lnTo>
                  <a:lnTo>
                    <a:pt x="192824" y="82753"/>
                  </a:lnTo>
                  <a:lnTo>
                    <a:pt x="187934" y="84264"/>
                  </a:lnTo>
                  <a:lnTo>
                    <a:pt x="174574" y="84264"/>
                  </a:lnTo>
                  <a:lnTo>
                    <a:pt x="168135" y="81546"/>
                  </a:lnTo>
                  <a:lnTo>
                    <a:pt x="157873" y="70713"/>
                  </a:lnTo>
                  <a:lnTo>
                    <a:pt x="155041" y="62865"/>
                  </a:lnTo>
                  <a:lnTo>
                    <a:pt x="154444" y="52641"/>
                  </a:lnTo>
                  <a:lnTo>
                    <a:pt x="223075" y="52641"/>
                  </a:lnTo>
                  <a:lnTo>
                    <a:pt x="223164" y="48463"/>
                  </a:lnTo>
                  <a:close/>
                </a:path>
                <a:path w="1036320" h="121919">
                  <a:moveTo>
                    <a:pt x="317842" y="63258"/>
                  </a:moveTo>
                  <a:lnTo>
                    <a:pt x="302577" y="61087"/>
                  </a:lnTo>
                  <a:lnTo>
                    <a:pt x="301485" y="68973"/>
                  </a:lnTo>
                  <a:lnTo>
                    <a:pt x="298869" y="74803"/>
                  </a:lnTo>
                  <a:lnTo>
                    <a:pt x="290677" y="82397"/>
                  </a:lnTo>
                  <a:lnTo>
                    <a:pt x="285559" y="84264"/>
                  </a:lnTo>
                  <a:lnTo>
                    <a:pt x="271792" y="84264"/>
                  </a:lnTo>
                  <a:lnTo>
                    <a:pt x="253733" y="48514"/>
                  </a:lnTo>
                  <a:lnTo>
                    <a:pt x="254190" y="39890"/>
                  </a:lnTo>
                  <a:lnTo>
                    <a:pt x="272440" y="12941"/>
                  </a:lnTo>
                  <a:lnTo>
                    <a:pt x="285521" y="12941"/>
                  </a:lnTo>
                  <a:lnTo>
                    <a:pt x="289966" y="14528"/>
                  </a:lnTo>
                  <a:lnTo>
                    <a:pt x="297332" y="20840"/>
                  </a:lnTo>
                  <a:lnTo>
                    <a:pt x="299885" y="25552"/>
                  </a:lnTo>
                  <a:lnTo>
                    <a:pt x="301332" y="31813"/>
                  </a:lnTo>
                  <a:lnTo>
                    <a:pt x="316420" y="29476"/>
                  </a:lnTo>
                  <a:lnTo>
                    <a:pt x="286842" y="482"/>
                  </a:lnTo>
                  <a:lnTo>
                    <a:pt x="279692" y="0"/>
                  </a:lnTo>
                  <a:lnTo>
                    <a:pt x="271754" y="0"/>
                  </a:lnTo>
                  <a:lnTo>
                    <a:pt x="240550" y="28473"/>
                  </a:lnTo>
                  <a:lnTo>
                    <a:pt x="237756" y="48971"/>
                  </a:lnTo>
                  <a:lnTo>
                    <a:pt x="238480" y="59931"/>
                  </a:lnTo>
                  <a:lnTo>
                    <a:pt x="262547" y="94081"/>
                  </a:lnTo>
                  <a:lnTo>
                    <a:pt x="279577" y="97205"/>
                  </a:lnTo>
                  <a:lnTo>
                    <a:pt x="286816" y="96647"/>
                  </a:lnTo>
                  <a:lnTo>
                    <a:pt x="316090" y="70789"/>
                  </a:lnTo>
                  <a:lnTo>
                    <a:pt x="317842" y="63258"/>
                  </a:lnTo>
                  <a:close/>
                </a:path>
                <a:path w="1036320" h="121919">
                  <a:moveTo>
                    <a:pt x="397573" y="1993"/>
                  </a:moveTo>
                  <a:lnTo>
                    <a:pt x="322986" y="1993"/>
                  </a:lnTo>
                  <a:lnTo>
                    <a:pt x="322986" y="15113"/>
                  </a:lnTo>
                  <a:lnTo>
                    <a:pt x="352463" y="15113"/>
                  </a:lnTo>
                  <a:lnTo>
                    <a:pt x="352463" y="95237"/>
                  </a:lnTo>
                  <a:lnTo>
                    <a:pt x="368096" y="95237"/>
                  </a:lnTo>
                  <a:lnTo>
                    <a:pt x="368096" y="15113"/>
                  </a:lnTo>
                  <a:lnTo>
                    <a:pt x="397573" y="15113"/>
                  </a:lnTo>
                  <a:lnTo>
                    <a:pt x="397573" y="1993"/>
                  </a:lnTo>
                  <a:close/>
                </a:path>
                <a:path w="1036320" h="121919">
                  <a:moveTo>
                    <a:pt x="487959" y="63703"/>
                  </a:moveTo>
                  <a:lnTo>
                    <a:pt x="486537" y="58953"/>
                  </a:lnTo>
                  <a:lnTo>
                    <a:pt x="480834" y="50965"/>
                  </a:lnTo>
                  <a:lnTo>
                    <a:pt x="477240" y="48221"/>
                  </a:lnTo>
                  <a:lnTo>
                    <a:pt x="472922" y="46761"/>
                  </a:lnTo>
                  <a:lnTo>
                    <a:pt x="476592" y="44538"/>
                  </a:lnTo>
                  <a:lnTo>
                    <a:pt x="483870" y="21221"/>
                  </a:lnTo>
                  <a:lnTo>
                    <a:pt x="482346" y="16446"/>
                  </a:lnTo>
                  <a:lnTo>
                    <a:pt x="476148" y="8470"/>
                  </a:lnTo>
                  <a:lnTo>
                    <a:pt x="472452" y="5727"/>
                  </a:lnTo>
                  <a:lnTo>
                    <a:pt x="471982" y="5575"/>
                  </a:lnTo>
                  <a:lnTo>
                    <a:pt x="471957" y="65430"/>
                  </a:lnTo>
                  <a:lnTo>
                    <a:pt x="471957" y="69189"/>
                  </a:lnTo>
                  <a:lnTo>
                    <a:pt x="471805" y="73533"/>
                  </a:lnTo>
                  <a:lnTo>
                    <a:pt x="470090" y="77101"/>
                  </a:lnTo>
                  <a:lnTo>
                    <a:pt x="463511" y="81254"/>
                  </a:lnTo>
                  <a:lnTo>
                    <a:pt x="457441" y="82296"/>
                  </a:lnTo>
                  <a:lnTo>
                    <a:pt x="428117" y="82296"/>
                  </a:lnTo>
                  <a:lnTo>
                    <a:pt x="428117" y="54279"/>
                  </a:lnTo>
                  <a:lnTo>
                    <a:pt x="453707" y="54279"/>
                  </a:lnTo>
                  <a:lnTo>
                    <a:pt x="471957" y="65430"/>
                  </a:lnTo>
                  <a:lnTo>
                    <a:pt x="471957" y="5575"/>
                  </a:lnTo>
                  <a:lnTo>
                    <a:pt x="467893" y="4152"/>
                  </a:lnTo>
                  <a:lnTo>
                    <a:pt x="467893" y="23380"/>
                  </a:lnTo>
                  <a:lnTo>
                    <a:pt x="467893" y="31305"/>
                  </a:lnTo>
                  <a:lnTo>
                    <a:pt x="451294" y="41351"/>
                  </a:lnTo>
                  <a:lnTo>
                    <a:pt x="428117" y="41351"/>
                  </a:lnTo>
                  <a:lnTo>
                    <a:pt x="428117" y="15113"/>
                  </a:lnTo>
                  <a:lnTo>
                    <a:pt x="453478" y="15113"/>
                  </a:lnTo>
                  <a:lnTo>
                    <a:pt x="459346" y="16065"/>
                  </a:lnTo>
                  <a:lnTo>
                    <a:pt x="466178" y="19951"/>
                  </a:lnTo>
                  <a:lnTo>
                    <a:pt x="467893" y="23380"/>
                  </a:lnTo>
                  <a:lnTo>
                    <a:pt x="467893" y="4152"/>
                  </a:lnTo>
                  <a:lnTo>
                    <a:pt x="463829" y="2743"/>
                  </a:lnTo>
                  <a:lnTo>
                    <a:pt x="457276" y="1993"/>
                  </a:lnTo>
                  <a:lnTo>
                    <a:pt x="412483" y="1993"/>
                  </a:lnTo>
                  <a:lnTo>
                    <a:pt x="412483" y="95237"/>
                  </a:lnTo>
                  <a:lnTo>
                    <a:pt x="453948" y="95237"/>
                  </a:lnTo>
                  <a:lnTo>
                    <a:pt x="485343" y="82296"/>
                  </a:lnTo>
                  <a:lnTo>
                    <a:pt x="487400" y="78028"/>
                  </a:lnTo>
                  <a:lnTo>
                    <a:pt x="487959" y="69189"/>
                  </a:lnTo>
                  <a:lnTo>
                    <a:pt x="487959" y="63703"/>
                  </a:lnTo>
                  <a:close/>
                </a:path>
                <a:path w="1036320" h="121919">
                  <a:moveTo>
                    <a:pt x="583018" y="1993"/>
                  </a:moveTo>
                  <a:lnTo>
                    <a:pt x="510387" y="1993"/>
                  </a:lnTo>
                  <a:lnTo>
                    <a:pt x="510387" y="71488"/>
                  </a:lnTo>
                  <a:lnTo>
                    <a:pt x="510159" y="76250"/>
                  </a:lnTo>
                  <a:lnTo>
                    <a:pt x="509231" y="79184"/>
                  </a:lnTo>
                  <a:lnTo>
                    <a:pt x="508317" y="80264"/>
                  </a:lnTo>
                  <a:lnTo>
                    <a:pt x="505536" y="81610"/>
                  </a:lnTo>
                  <a:lnTo>
                    <a:pt x="503237" y="81940"/>
                  </a:lnTo>
                  <a:lnTo>
                    <a:pt x="493179" y="81940"/>
                  </a:lnTo>
                  <a:lnTo>
                    <a:pt x="493179" y="95084"/>
                  </a:lnTo>
                  <a:lnTo>
                    <a:pt x="502107" y="95770"/>
                  </a:lnTo>
                  <a:lnTo>
                    <a:pt x="511644" y="95770"/>
                  </a:lnTo>
                  <a:lnTo>
                    <a:pt x="526008" y="72301"/>
                  </a:lnTo>
                  <a:lnTo>
                    <a:pt x="526008" y="15113"/>
                  </a:lnTo>
                  <a:lnTo>
                    <a:pt x="567385" y="15113"/>
                  </a:lnTo>
                  <a:lnTo>
                    <a:pt x="567385" y="95135"/>
                  </a:lnTo>
                  <a:lnTo>
                    <a:pt x="583018" y="95135"/>
                  </a:lnTo>
                  <a:lnTo>
                    <a:pt x="583018" y="1993"/>
                  </a:lnTo>
                  <a:close/>
                </a:path>
                <a:path w="1036320" h="121919">
                  <a:moveTo>
                    <a:pt x="679005" y="1993"/>
                  </a:moveTo>
                  <a:lnTo>
                    <a:pt x="663371" y="1993"/>
                  </a:lnTo>
                  <a:lnTo>
                    <a:pt x="663371" y="15113"/>
                  </a:lnTo>
                  <a:lnTo>
                    <a:pt x="663371" y="46012"/>
                  </a:lnTo>
                  <a:lnTo>
                    <a:pt x="636066" y="46012"/>
                  </a:lnTo>
                  <a:lnTo>
                    <a:pt x="629056" y="44691"/>
                  </a:lnTo>
                  <a:lnTo>
                    <a:pt x="621157" y="39484"/>
                  </a:lnTo>
                  <a:lnTo>
                    <a:pt x="619175" y="35369"/>
                  </a:lnTo>
                  <a:lnTo>
                    <a:pt x="619175" y="25882"/>
                  </a:lnTo>
                  <a:lnTo>
                    <a:pt x="620496" y="22440"/>
                  </a:lnTo>
                  <a:lnTo>
                    <a:pt x="625881" y="16573"/>
                  </a:lnTo>
                  <a:lnTo>
                    <a:pt x="631901" y="15113"/>
                  </a:lnTo>
                  <a:lnTo>
                    <a:pt x="663371" y="15113"/>
                  </a:lnTo>
                  <a:lnTo>
                    <a:pt x="663371" y="1993"/>
                  </a:lnTo>
                  <a:lnTo>
                    <a:pt x="636206" y="1993"/>
                  </a:lnTo>
                  <a:lnTo>
                    <a:pt x="628650" y="2451"/>
                  </a:lnTo>
                  <a:lnTo>
                    <a:pt x="603186" y="21158"/>
                  </a:lnTo>
                  <a:lnTo>
                    <a:pt x="603186" y="36118"/>
                  </a:lnTo>
                  <a:lnTo>
                    <a:pt x="605345" y="42202"/>
                  </a:lnTo>
                  <a:lnTo>
                    <a:pt x="613981" y="52755"/>
                  </a:lnTo>
                  <a:lnTo>
                    <a:pt x="620623" y="56007"/>
                  </a:lnTo>
                  <a:lnTo>
                    <a:pt x="629526" y="57226"/>
                  </a:lnTo>
                  <a:lnTo>
                    <a:pt x="624395" y="58216"/>
                  </a:lnTo>
                  <a:lnTo>
                    <a:pt x="619252" y="62534"/>
                  </a:lnTo>
                  <a:lnTo>
                    <a:pt x="597230" y="95237"/>
                  </a:lnTo>
                  <a:lnTo>
                    <a:pt x="616585" y="95237"/>
                  </a:lnTo>
                  <a:lnTo>
                    <a:pt x="630326" y="74930"/>
                  </a:lnTo>
                  <a:lnTo>
                    <a:pt x="635495" y="67170"/>
                  </a:lnTo>
                  <a:lnTo>
                    <a:pt x="639445" y="62598"/>
                  </a:lnTo>
                  <a:lnTo>
                    <a:pt x="644817" y="59651"/>
                  </a:lnTo>
                  <a:lnTo>
                    <a:pt x="648906" y="58953"/>
                  </a:lnTo>
                  <a:lnTo>
                    <a:pt x="663371" y="58953"/>
                  </a:lnTo>
                  <a:lnTo>
                    <a:pt x="663371" y="95237"/>
                  </a:lnTo>
                  <a:lnTo>
                    <a:pt x="679005" y="95237"/>
                  </a:lnTo>
                  <a:lnTo>
                    <a:pt x="679005" y="58953"/>
                  </a:lnTo>
                  <a:lnTo>
                    <a:pt x="679005" y="46012"/>
                  </a:lnTo>
                  <a:lnTo>
                    <a:pt x="679005" y="1993"/>
                  </a:lnTo>
                  <a:close/>
                </a:path>
                <a:path w="1036320" h="121919">
                  <a:moveTo>
                    <a:pt x="782091" y="48463"/>
                  </a:moveTo>
                  <a:lnTo>
                    <a:pt x="779259" y="39712"/>
                  </a:lnTo>
                  <a:lnTo>
                    <a:pt x="770572" y="12941"/>
                  </a:lnTo>
                  <a:lnTo>
                    <a:pt x="770407" y="12712"/>
                  </a:lnTo>
                  <a:lnTo>
                    <a:pt x="765581" y="8432"/>
                  </a:lnTo>
                  <a:lnTo>
                    <a:pt x="765581" y="39712"/>
                  </a:lnTo>
                  <a:lnTo>
                    <a:pt x="714260" y="39712"/>
                  </a:lnTo>
                  <a:lnTo>
                    <a:pt x="714794" y="31572"/>
                  </a:lnTo>
                  <a:lnTo>
                    <a:pt x="717486" y="25082"/>
                  </a:lnTo>
                  <a:lnTo>
                    <a:pt x="727214" y="15379"/>
                  </a:lnTo>
                  <a:lnTo>
                    <a:pt x="733234" y="12941"/>
                  </a:lnTo>
                  <a:lnTo>
                    <a:pt x="748296" y="12941"/>
                  </a:lnTo>
                  <a:lnTo>
                    <a:pt x="754748" y="16002"/>
                  </a:lnTo>
                  <a:lnTo>
                    <a:pt x="762914" y="26009"/>
                  </a:lnTo>
                  <a:lnTo>
                    <a:pt x="764908" y="31864"/>
                  </a:lnTo>
                  <a:lnTo>
                    <a:pt x="765581" y="39712"/>
                  </a:lnTo>
                  <a:lnTo>
                    <a:pt x="765581" y="8432"/>
                  </a:lnTo>
                  <a:lnTo>
                    <a:pt x="764146" y="7150"/>
                  </a:lnTo>
                  <a:lnTo>
                    <a:pt x="757034" y="3187"/>
                  </a:lnTo>
                  <a:lnTo>
                    <a:pt x="749096" y="800"/>
                  </a:lnTo>
                  <a:lnTo>
                    <a:pt x="740308" y="0"/>
                  </a:lnTo>
                  <a:lnTo>
                    <a:pt x="731227" y="825"/>
                  </a:lnTo>
                  <a:lnTo>
                    <a:pt x="700366" y="28562"/>
                  </a:lnTo>
                  <a:lnTo>
                    <a:pt x="697445" y="48463"/>
                  </a:lnTo>
                  <a:lnTo>
                    <a:pt x="697484" y="50800"/>
                  </a:lnTo>
                  <a:lnTo>
                    <a:pt x="715619" y="90131"/>
                  </a:lnTo>
                  <a:lnTo>
                    <a:pt x="741159" y="97205"/>
                  </a:lnTo>
                  <a:lnTo>
                    <a:pt x="748817" y="96723"/>
                  </a:lnTo>
                  <a:lnTo>
                    <a:pt x="772769" y="84264"/>
                  </a:lnTo>
                  <a:lnTo>
                    <a:pt x="776160" y="79870"/>
                  </a:lnTo>
                  <a:lnTo>
                    <a:pt x="779259" y="73939"/>
                  </a:lnTo>
                  <a:lnTo>
                    <a:pt x="781558" y="67195"/>
                  </a:lnTo>
                  <a:lnTo>
                    <a:pt x="765403" y="65062"/>
                  </a:lnTo>
                  <a:lnTo>
                    <a:pt x="763028" y="71755"/>
                  </a:lnTo>
                  <a:lnTo>
                    <a:pt x="759828" y="76631"/>
                  </a:lnTo>
                  <a:lnTo>
                    <a:pt x="751763" y="82753"/>
                  </a:lnTo>
                  <a:lnTo>
                    <a:pt x="746874" y="84264"/>
                  </a:lnTo>
                  <a:lnTo>
                    <a:pt x="733501" y="84264"/>
                  </a:lnTo>
                  <a:lnTo>
                    <a:pt x="727075" y="81546"/>
                  </a:lnTo>
                  <a:lnTo>
                    <a:pt x="716800" y="70713"/>
                  </a:lnTo>
                  <a:lnTo>
                    <a:pt x="713968" y="62865"/>
                  </a:lnTo>
                  <a:lnTo>
                    <a:pt x="713371" y="52641"/>
                  </a:lnTo>
                  <a:lnTo>
                    <a:pt x="782002" y="52641"/>
                  </a:lnTo>
                  <a:lnTo>
                    <a:pt x="782091" y="48463"/>
                  </a:lnTo>
                  <a:close/>
                </a:path>
                <a:path w="1036320" h="121919">
                  <a:moveTo>
                    <a:pt x="861822" y="1993"/>
                  </a:moveTo>
                  <a:lnTo>
                    <a:pt x="787234" y="1993"/>
                  </a:lnTo>
                  <a:lnTo>
                    <a:pt x="787234" y="15113"/>
                  </a:lnTo>
                  <a:lnTo>
                    <a:pt x="816711" y="15113"/>
                  </a:lnTo>
                  <a:lnTo>
                    <a:pt x="816711" y="95237"/>
                  </a:lnTo>
                  <a:lnTo>
                    <a:pt x="832345" y="95237"/>
                  </a:lnTo>
                  <a:lnTo>
                    <a:pt x="832345" y="15113"/>
                  </a:lnTo>
                  <a:lnTo>
                    <a:pt x="861822" y="15113"/>
                  </a:lnTo>
                  <a:lnTo>
                    <a:pt x="861822" y="1993"/>
                  </a:lnTo>
                  <a:close/>
                </a:path>
                <a:path w="1036320" h="121919">
                  <a:moveTo>
                    <a:pt x="950239" y="63258"/>
                  </a:moveTo>
                  <a:lnTo>
                    <a:pt x="934961" y="61087"/>
                  </a:lnTo>
                  <a:lnTo>
                    <a:pt x="933881" y="68973"/>
                  </a:lnTo>
                  <a:lnTo>
                    <a:pt x="931265" y="74803"/>
                  </a:lnTo>
                  <a:lnTo>
                    <a:pt x="923074" y="82397"/>
                  </a:lnTo>
                  <a:lnTo>
                    <a:pt x="917943" y="84264"/>
                  </a:lnTo>
                  <a:lnTo>
                    <a:pt x="904176" y="84264"/>
                  </a:lnTo>
                  <a:lnTo>
                    <a:pt x="886129" y="48514"/>
                  </a:lnTo>
                  <a:lnTo>
                    <a:pt x="886587" y="39890"/>
                  </a:lnTo>
                  <a:lnTo>
                    <a:pt x="904836" y="12941"/>
                  </a:lnTo>
                  <a:lnTo>
                    <a:pt x="917917" y="12941"/>
                  </a:lnTo>
                  <a:lnTo>
                    <a:pt x="922362" y="14528"/>
                  </a:lnTo>
                  <a:lnTo>
                    <a:pt x="929728" y="20840"/>
                  </a:lnTo>
                  <a:lnTo>
                    <a:pt x="932281" y="25552"/>
                  </a:lnTo>
                  <a:lnTo>
                    <a:pt x="933729" y="31813"/>
                  </a:lnTo>
                  <a:lnTo>
                    <a:pt x="948817" y="29476"/>
                  </a:lnTo>
                  <a:lnTo>
                    <a:pt x="919238" y="482"/>
                  </a:lnTo>
                  <a:lnTo>
                    <a:pt x="912088" y="0"/>
                  </a:lnTo>
                  <a:lnTo>
                    <a:pt x="904151" y="0"/>
                  </a:lnTo>
                  <a:lnTo>
                    <a:pt x="872921" y="28473"/>
                  </a:lnTo>
                  <a:lnTo>
                    <a:pt x="870153" y="48971"/>
                  </a:lnTo>
                  <a:lnTo>
                    <a:pt x="870877" y="59931"/>
                  </a:lnTo>
                  <a:lnTo>
                    <a:pt x="894943" y="94081"/>
                  </a:lnTo>
                  <a:lnTo>
                    <a:pt x="911974" y="97205"/>
                  </a:lnTo>
                  <a:lnTo>
                    <a:pt x="919200" y="96647"/>
                  </a:lnTo>
                  <a:lnTo>
                    <a:pt x="948486" y="70789"/>
                  </a:lnTo>
                  <a:lnTo>
                    <a:pt x="950239" y="63258"/>
                  </a:lnTo>
                  <a:close/>
                </a:path>
                <a:path w="1036320" h="121919">
                  <a:moveTo>
                    <a:pt x="1036193" y="1993"/>
                  </a:moveTo>
                  <a:lnTo>
                    <a:pt x="1020559" y="1993"/>
                  </a:lnTo>
                  <a:lnTo>
                    <a:pt x="1020559" y="15113"/>
                  </a:lnTo>
                  <a:lnTo>
                    <a:pt x="1020559" y="46012"/>
                  </a:lnTo>
                  <a:lnTo>
                    <a:pt x="993241" y="46012"/>
                  </a:lnTo>
                  <a:lnTo>
                    <a:pt x="986231" y="44691"/>
                  </a:lnTo>
                  <a:lnTo>
                    <a:pt x="978331" y="39484"/>
                  </a:lnTo>
                  <a:lnTo>
                    <a:pt x="976350" y="35369"/>
                  </a:lnTo>
                  <a:lnTo>
                    <a:pt x="976350" y="25882"/>
                  </a:lnTo>
                  <a:lnTo>
                    <a:pt x="977684" y="22440"/>
                  </a:lnTo>
                  <a:lnTo>
                    <a:pt x="983068" y="16573"/>
                  </a:lnTo>
                  <a:lnTo>
                    <a:pt x="989063" y="15113"/>
                  </a:lnTo>
                  <a:lnTo>
                    <a:pt x="1020559" y="15113"/>
                  </a:lnTo>
                  <a:lnTo>
                    <a:pt x="1020559" y="1993"/>
                  </a:lnTo>
                  <a:lnTo>
                    <a:pt x="993394" y="1993"/>
                  </a:lnTo>
                  <a:lnTo>
                    <a:pt x="985837" y="2451"/>
                  </a:lnTo>
                  <a:lnTo>
                    <a:pt x="960361" y="21158"/>
                  </a:lnTo>
                  <a:lnTo>
                    <a:pt x="960361" y="36118"/>
                  </a:lnTo>
                  <a:lnTo>
                    <a:pt x="962520" y="42202"/>
                  </a:lnTo>
                  <a:lnTo>
                    <a:pt x="971169" y="52755"/>
                  </a:lnTo>
                  <a:lnTo>
                    <a:pt x="977798" y="56007"/>
                  </a:lnTo>
                  <a:lnTo>
                    <a:pt x="986713" y="57226"/>
                  </a:lnTo>
                  <a:lnTo>
                    <a:pt x="981583" y="58216"/>
                  </a:lnTo>
                  <a:lnTo>
                    <a:pt x="976439" y="62534"/>
                  </a:lnTo>
                  <a:lnTo>
                    <a:pt x="954417" y="95237"/>
                  </a:lnTo>
                  <a:lnTo>
                    <a:pt x="973772" y="95237"/>
                  </a:lnTo>
                  <a:lnTo>
                    <a:pt x="987513" y="74930"/>
                  </a:lnTo>
                  <a:lnTo>
                    <a:pt x="992682" y="67170"/>
                  </a:lnTo>
                  <a:lnTo>
                    <a:pt x="996619" y="62598"/>
                  </a:lnTo>
                  <a:lnTo>
                    <a:pt x="1002004" y="59651"/>
                  </a:lnTo>
                  <a:lnTo>
                    <a:pt x="1006094" y="58953"/>
                  </a:lnTo>
                  <a:lnTo>
                    <a:pt x="1020559" y="58953"/>
                  </a:lnTo>
                  <a:lnTo>
                    <a:pt x="1020559" y="95237"/>
                  </a:lnTo>
                  <a:lnTo>
                    <a:pt x="1036193" y="95237"/>
                  </a:lnTo>
                  <a:lnTo>
                    <a:pt x="1036193" y="58953"/>
                  </a:lnTo>
                  <a:lnTo>
                    <a:pt x="1036193" y="46012"/>
                  </a:lnTo>
                  <a:lnTo>
                    <a:pt x="1036193" y="1993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973823" y="2144267"/>
              <a:ext cx="2391154" cy="52882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690103" y="2542031"/>
              <a:ext cx="967738" cy="129539"/>
            </a:xfrm>
            <a:prstGeom prst="rect">
              <a:avLst/>
            </a:prstGeom>
          </p:spPr>
        </p:pic>
      </p:grpSp>
      <p:pic>
        <p:nvPicPr>
          <p:cNvPr id="100" name="object 100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068324" y="4652771"/>
            <a:ext cx="1094231" cy="164591"/>
          </a:xfrm>
          <a:prstGeom prst="rect">
            <a:avLst/>
          </a:prstGeom>
        </p:spPr>
      </p:pic>
      <p:grpSp>
        <p:nvGrpSpPr>
          <p:cNvPr id="101" name="object 101"/>
          <p:cNvGrpSpPr/>
          <p:nvPr/>
        </p:nvGrpSpPr>
        <p:grpSpPr>
          <a:xfrm>
            <a:off x="2231135" y="4655820"/>
            <a:ext cx="1461770" cy="165100"/>
            <a:chOff x="2231135" y="4655820"/>
            <a:chExt cx="1461770" cy="165100"/>
          </a:xfrm>
        </p:grpSpPr>
        <p:pic>
          <p:nvPicPr>
            <p:cNvPr id="102" name="object 10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231135" y="4690871"/>
              <a:ext cx="289559" cy="12953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543556" y="4690871"/>
              <a:ext cx="236219" cy="91439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804159" y="4687823"/>
              <a:ext cx="499871" cy="120395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3326891" y="4655820"/>
              <a:ext cx="365759" cy="129539"/>
            </a:xfrm>
            <a:prstGeom prst="rect">
              <a:avLst/>
            </a:prstGeom>
          </p:spPr>
        </p:pic>
      </p:grpSp>
      <p:grpSp>
        <p:nvGrpSpPr>
          <p:cNvPr id="106" name="object 106"/>
          <p:cNvGrpSpPr/>
          <p:nvPr/>
        </p:nvGrpSpPr>
        <p:grpSpPr>
          <a:xfrm>
            <a:off x="3765803" y="4687823"/>
            <a:ext cx="817244" cy="129539"/>
            <a:chOff x="3765803" y="4687823"/>
            <a:chExt cx="817244" cy="129539"/>
          </a:xfrm>
        </p:grpSpPr>
        <p:pic>
          <p:nvPicPr>
            <p:cNvPr id="107" name="object 10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765803" y="4687823"/>
              <a:ext cx="175259" cy="97535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3960875" y="4687823"/>
              <a:ext cx="178307" cy="129539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158995" y="4687823"/>
              <a:ext cx="423671" cy="97535"/>
            </a:xfrm>
            <a:prstGeom prst="rect">
              <a:avLst/>
            </a:prstGeom>
          </p:spPr>
        </p:pic>
      </p:grpSp>
      <p:grpSp>
        <p:nvGrpSpPr>
          <p:cNvPr id="110" name="object 110"/>
          <p:cNvGrpSpPr/>
          <p:nvPr/>
        </p:nvGrpSpPr>
        <p:grpSpPr>
          <a:xfrm>
            <a:off x="4654291" y="4652771"/>
            <a:ext cx="228600" cy="167640"/>
            <a:chOff x="4654291" y="4652771"/>
            <a:chExt cx="228600" cy="167640"/>
          </a:xfrm>
        </p:grpSpPr>
        <p:pic>
          <p:nvPicPr>
            <p:cNvPr id="111" name="object 11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654291" y="4652771"/>
              <a:ext cx="184408" cy="167398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4864608" y="4671059"/>
              <a:ext cx="18415" cy="111760"/>
            </a:xfrm>
            <a:custGeom>
              <a:avLst/>
              <a:gdLst/>
              <a:ahLst/>
              <a:cxnLst/>
              <a:rect l="l" t="t" r="r" b="b"/>
              <a:pathLst>
                <a:path w="18414" h="111760">
                  <a:moveTo>
                    <a:pt x="18021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18021" y="111251"/>
                  </a:lnTo>
                  <a:lnTo>
                    <a:pt x="1802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/>
          <p:nvPr/>
        </p:nvSpPr>
        <p:spPr>
          <a:xfrm>
            <a:off x="4864595" y="4652771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39" h="167639">
                <a:moveTo>
                  <a:pt x="100304" y="2298"/>
                </a:moveTo>
                <a:lnTo>
                  <a:pt x="0" y="2298"/>
                </a:lnTo>
                <a:lnTo>
                  <a:pt x="0" y="17538"/>
                </a:lnTo>
                <a:lnTo>
                  <a:pt x="83350" y="17538"/>
                </a:lnTo>
                <a:lnTo>
                  <a:pt x="83350" y="129298"/>
                </a:lnTo>
                <a:lnTo>
                  <a:pt x="100304" y="129298"/>
                </a:lnTo>
                <a:lnTo>
                  <a:pt x="100304" y="17538"/>
                </a:lnTo>
                <a:lnTo>
                  <a:pt x="100304" y="2298"/>
                </a:lnTo>
                <a:close/>
              </a:path>
              <a:path w="167639" h="167639">
                <a:moveTo>
                  <a:pt x="167398" y="83616"/>
                </a:moveTo>
                <a:lnTo>
                  <a:pt x="160705" y="43903"/>
                </a:lnTo>
                <a:lnTo>
                  <a:pt x="136525" y="0"/>
                </a:lnTo>
                <a:lnTo>
                  <a:pt x="125272" y="0"/>
                </a:lnTo>
                <a:lnTo>
                  <a:pt x="134099" y="15684"/>
                </a:lnTo>
                <a:lnTo>
                  <a:pt x="139319" y="26123"/>
                </a:lnTo>
                <a:lnTo>
                  <a:pt x="150393" y="67398"/>
                </a:lnTo>
                <a:lnTo>
                  <a:pt x="151333" y="83705"/>
                </a:lnTo>
                <a:lnTo>
                  <a:pt x="149707" y="104648"/>
                </a:lnTo>
                <a:lnTo>
                  <a:pt x="144818" y="125590"/>
                </a:lnTo>
                <a:lnTo>
                  <a:pt x="136677" y="146507"/>
                </a:lnTo>
                <a:lnTo>
                  <a:pt x="125272" y="167411"/>
                </a:lnTo>
                <a:lnTo>
                  <a:pt x="136525" y="167411"/>
                </a:lnTo>
                <a:lnTo>
                  <a:pt x="158381" y="129108"/>
                </a:lnTo>
                <a:lnTo>
                  <a:pt x="166827" y="95275"/>
                </a:lnTo>
                <a:lnTo>
                  <a:pt x="167398" y="83616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4" name="object 114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072896" y="4887467"/>
            <a:ext cx="411479" cy="131063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552956" y="4887467"/>
            <a:ext cx="486155" cy="131063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2107692" y="4887467"/>
            <a:ext cx="2046731" cy="96011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4221480" y="4887467"/>
            <a:ext cx="1156715" cy="129539"/>
          </a:xfrm>
          <a:prstGeom prst="rect">
            <a:avLst/>
          </a:prstGeom>
        </p:spPr>
      </p:pic>
      <p:grpSp>
        <p:nvGrpSpPr>
          <p:cNvPr id="118" name="object 118"/>
          <p:cNvGrpSpPr/>
          <p:nvPr/>
        </p:nvGrpSpPr>
        <p:grpSpPr>
          <a:xfrm>
            <a:off x="1072896" y="5085588"/>
            <a:ext cx="848994" cy="131445"/>
            <a:chOff x="1072896" y="5085588"/>
            <a:chExt cx="848994" cy="131445"/>
          </a:xfrm>
        </p:grpSpPr>
        <p:pic>
          <p:nvPicPr>
            <p:cNvPr id="119" name="object 11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72896" y="5085588"/>
              <a:ext cx="201167" cy="96011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293876" y="5085588"/>
              <a:ext cx="79247" cy="129539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1392936" y="5087111"/>
              <a:ext cx="117475" cy="92710"/>
            </a:xfrm>
            <a:custGeom>
              <a:avLst/>
              <a:gdLst/>
              <a:ahLst/>
              <a:cxnLst/>
              <a:rect l="l" t="t" r="r" b="b"/>
              <a:pathLst>
                <a:path w="117475" h="92710">
                  <a:moveTo>
                    <a:pt x="117297" y="0"/>
                  </a:moveTo>
                  <a:lnTo>
                    <a:pt x="101752" y="0"/>
                  </a:lnTo>
                  <a:lnTo>
                    <a:pt x="101752" y="80010"/>
                  </a:lnTo>
                  <a:lnTo>
                    <a:pt x="66421" y="80010"/>
                  </a:lnTo>
                  <a:lnTo>
                    <a:pt x="66421" y="0"/>
                  </a:lnTo>
                  <a:lnTo>
                    <a:pt x="50876" y="0"/>
                  </a:lnTo>
                  <a:lnTo>
                    <a:pt x="50876" y="80010"/>
                  </a:lnTo>
                  <a:lnTo>
                    <a:pt x="15544" y="80010"/>
                  </a:lnTo>
                  <a:lnTo>
                    <a:pt x="15544" y="0"/>
                  </a:lnTo>
                  <a:lnTo>
                    <a:pt x="0" y="0"/>
                  </a:lnTo>
                  <a:lnTo>
                    <a:pt x="0" y="80010"/>
                  </a:lnTo>
                  <a:lnTo>
                    <a:pt x="0" y="92710"/>
                  </a:lnTo>
                  <a:lnTo>
                    <a:pt x="117297" y="92710"/>
                  </a:lnTo>
                  <a:lnTo>
                    <a:pt x="117297" y="80010"/>
                  </a:lnTo>
                  <a:lnTo>
                    <a:pt x="11729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534668" y="5085588"/>
              <a:ext cx="344423" cy="131063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1903476" y="5161788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/>
          <p:nvPr/>
        </p:nvSpPr>
        <p:spPr>
          <a:xfrm>
            <a:off x="1069835" y="5448300"/>
            <a:ext cx="679450" cy="166370"/>
          </a:xfrm>
          <a:custGeom>
            <a:avLst/>
            <a:gdLst/>
            <a:ahLst/>
            <a:cxnLst/>
            <a:rect l="l" t="t" r="r" b="b"/>
            <a:pathLst>
              <a:path w="679450" h="166370">
                <a:moveTo>
                  <a:pt x="112204" y="88569"/>
                </a:moveTo>
                <a:lnTo>
                  <a:pt x="95338" y="84328"/>
                </a:lnTo>
                <a:lnTo>
                  <a:pt x="93218" y="91833"/>
                </a:lnTo>
                <a:lnTo>
                  <a:pt x="90309" y="98348"/>
                </a:lnTo>
                <a:lnTo>
                  <a:pt x="86601" y="103886"/>
                </a:lnTo>
                <a:lnTo>
                  <a:pt x="82118" y="108445"/>
                </a:lnTo>
                <a:lnTo>
                  <a:pt x="75603" y="113830"/>
                </a:lnTo>
                <a:lnTo>
                  <a:pt x="67665" y="116535"/>
                </a:lnTo>
                <a:lnTo>
                  <a:pt x="50546" y="116535"/>
                </a:lnTo>
                <a:lnTo>
                  <a:pt x="20053" y="86309"/>
                </a:lnTo>
                <a:lnTo>
                  <a:pt x="17399" y="64401"/>
                </a:lnTo>
                <a:lnTo>
                  <a:pt x="17399" y="56070"/>
                </a:lnTo>
                <a:lnTo>
                  <a:pt x="35179" y="21310"/>
                </a:lnTo>
                <a:lnTo>
                  <a:pt x="59626" y="14325"/>
                </a:lnTo>
                <a:lnTo>
                  <a:pt x="68122" y="14325"/>
                </a:lnTo>
                <a:lnTo>
                  <a:pt x="75158" y="16408"/>
                </a:lnTo>
                <a:lnTo>
                  <a:pt x="86347" y="24815"/>
                </a:lnTo>
                <a:lnTo>
                  <a:pt x="90639" y="31534"/>
                </a:lnTo>
                <a:lnTo>
                  <a:pt x="93560" y="40728"/>
                </a:lnTo>
                <a:lnTo>
                  <a:pt x="110070" y="36842"/>
                </a:lnTo>
                <a:lnTo>
                  <a:pt x="85102" y="5435"/>
                </a:lnTo>
                <a:lnTo>
                  <a:pt x="59918" y="0"/>
                </a:lnTo>
                <a:lnTo>
                  <a:pt x="51701" y="469"/>
                </a:lnTo>
                <a:lnTo>
                  <a:pt x="16764" y="17043"/>
                </a:lnTo>
                <a:lnTo>
                  <a:pt x="469" y="54927"/>
                </a:lnTo>
                <a:lnTo>
                  <a:pt x="0" y="64490"/>
                </a:lnTo>
                <a:lnTo>
                  <a:pt x="419" y="73406"/>
                </a:lnTo>
                <a:lnTo>
                  <a:pt x="14947" y="112344"/>
                </a:lnTo>
                <a:lnTo>
                  <a:pt x="49872" y="130340"/>
                </a:lnTo>
                <a:lnTo>
                  <a:pt x="59651" y="130873"/>
                </a:lnTo>
                <a:lnTo>
                  <a:pt x="69189" y="130200"/>
                </a:lnTo>
                <a:lnTo>
                  <a:pt x="104813" y="106743"/>
                </a:lnTo>
                <a:lnTo>
                  <a:pt x="112204" y="88569"/>
                </a:lnTo>
                <a:close/>
              </a:path>
              <a:path w="679450" h="166370">
                <a:moveTo>
                  <a:pt x="211302" y="36969"/>
                </a:moveTo>
                <a:lnTo>
                  <a:pt x="138696" y="36969"/>
                </a:lnTo>
                <a:lnTo>
                  <a:pt x="138696" y="105371"/>
                </a:lnTo>
                <a:lnTo>
                  <a:pt x="138455" y="110058"/>
                </a:lnTo>
                <a:lnTo>
                  <a:pt x="137541" y="112953"/>
                </a:lnTo>
                <a:lnTo>
                  <a:pt x="136626" y="114020"/>
                </a:lnTo>
                <a:lnTo>
                  <a:pt x="133845" y="115341"/>
                </a:lnTo>
                <a:lnTo>
                  <a:pt x="131533" y="115658"/>
                </a:lnTo>
                <a:lnTo>
                  <a:pt x="121475" y="115658"/>
                </a:lnTo>
                <a:lnTo>
                  <a:pt x="121475" y="128600"/>
                </a:lnTo>
                <a:lnTo>
                  <a:pt x="130416" y="129273"/>
                </a:lnTo>
                <a:lnTo>
                  <a:pt x="139928" y="129273"/>
                </a:lnTo>
                <a:lnTo>
                  <a:pt x="154317" y="106172"/>
                </a:lnTo>
                <a:lnTo>
                  <a:pt x="154317" y="49885"/>
                </a:lnTo>
                <a:lnTo>
                  <a:pt x="195681" y="49885"/>
                </a:lnTo>
                <a:lnTo>
                  <a:pt x="195681" y="128651"/>
                </a:lnTo>
                <a:lnTo>
                  <a:pt x="211302" y="128651"/>
                </a:lnTo>
                <a:lnTo>
                  <a:pt x="211302" y="36969"/>
                </a:lnTo>
                <a:close/>
              </a:path>
              <a:path w="679450" h="166370">
                <a:moveTo>
                  <a:pt x="314185" y="82715"/>
                </a:moveTo>
                <a:lnTo>
                  <a:pt x="310565" y="74104"/>
                </a:lnTo>
                <a:lnTo>
                  <a:pt x="297675" y="43319"/>
                </a:lnTo>
                <a:lnTo>
                  <a:pt x="297675" y="74104"/>
                </a:lnTo>
                <a:lnTo>
                  <a:pt x="246367" y="74104"/>
                </a:lnTo>
                <a:lnTo>
                  <a:pt x="246900" y="66090"/>
                </a:lnTo>
                <a:lnTo>
                  <a:pt x="249593" y="59702"/>
                </a:lnTo>
                <a:lnTo>
                  <a:pt x="259321" y="50152"/>
                </a:lnTo>
                <a:lnTo>
                  <a:pt x="265341" y="47752"/>
                </a:lnTo>
                <a:lnTo>
                  <a:pt x="280390" y="47752"/>
                </a:lnTo>
                <a:lnTo>
                  <a:pt x="286842" y="50761"/>
                </a:lnTo>
                <a:lnTo>
                  <a:pt x="295008" y="60604"/>
                </a:lnTo>
                <a:lnTo>
                  <a:pt x="296989" y="66382"/>
                </a:lnTo>
                <a:lnTo>
                  <a:pt x="297675" y="74104"/>
                </a:lnTo>
                <a:lnTo>
                  <a:pt x="297675" y="43319"/>
                </a:lnTo>
                <a:lnTo>
                  <a:pt x="296240" y="42049"/>
                </a:lnTo>
                <a:lnTo>
                  <a:pt x="289140" y="38150"/>
                </a:lnTo>
                <a:lnTo>
                  <a:pt x="281190" y="35801"/>
                </a:lnTo>
                <a:lnTo>
                  <a:pt x="272415" y="35013"/>
                </a:lnTo>
                <a:lnTo>
                  <a:pt x="263334" y="35826"/>
                </a:lnTo>
                <a:lnTo>
                  <a:pt x="232486" y="63119"/>
                </a:lnTo>
                <a:lnTo>
                  <a:pt x="229565" y="82715"/>
                </a:lnTo>
                <a:lnTo>
                  <a:pt x="229603" y="85013"/>
                </a:lnTo>
                <a:lnTo>
                  <a:pt x="247738" y="123736"/>
                </a:lnTo>
                <a:lnTo>
                  <a:pt x="273265" y="130695"/>
                </a:lnTo>
                <a:lnTo>
                  <a:pt x="280911" y="130213"/>
                </a:lnTo>
                <a:lnTo>
                  <a:pt x="304863" y="117957"/>
                </a:lnTo>
                <a:lnTo>
                  <a:pt x="308241" y="113626"/>
                </a:lnTo>
                <a:lnTo>
                  <a:pt x="311353" y="107784"/>
                </a:lnTo>
                <a:lnTo>
                  <a:pt x="313651" y="101155"/>
                </a:lnTo>
                <a:lnTo>
                  <a:pt x="297497" y="99047"/>
                </a:lnTo>
                <a:lnTo>
                  <a:pt x="295122" y="105638"/>
                </a:lnTo>
                <a:lnTo>
                  <a:pt x="291934" y="110439"/>
                </a:lnTo>
                <a:lnTo>
                  <a:pt x="283857" y="116471"/>
                </a:lnTo>
                <a:lnTo>
                  <a:pt x="278968" y="117957"/>
                </a:lnTo>
                <a:lnTo>
                  <a:pt x="265607" y="117957"/>
                </a:lnTo>
                <a:lnTo>
                  <a:pt x="259168" y="115277"/>
                </a:lnTo>
                <a:lnTo>
                  <a:pt x="248920" y="104622"/>
                </a:lnTo>
                <a:lnTo>
                  <a:pt x="246075" y="96888"/>
                </a:lnTo>
                <a:lnTo>
                  <a:pt x="245478" y="86829"/>
                </a:lnTo>
                <a:lnTo>
                  <a:pt x="314096" y="86829"/>
                </a:lnTo>
                <a:lnTo>
                  <a:pt x="314185" y="82715"/>
                </a:lnTo>
                <a:close/>
              </a:path>
              <a:path w="679450" h="166370">
                <a:moveTo>
                  <a:pt x="415937" y="116014"/>
                </a:moveTo>
                <a:lnTo>
                  <a:pt x="405993" y="116014"/>
                </a:lnTo>
                <a:lnTo>
                  <a:pt x="405993" y="36969"/>
                </a:lnTo>
                <a:lnTo>
                  <a:pt x="390372" y="36969"/>
                </a:lnTo>
                <a:lnTo>
                  <a:pt x="390372" y="49885"/>
                </a:lnTo>
                <a:lnTo>
                  <a:pt x="390372" y="116014"/>
                </a:lnTo>
                <a:lnTo>
                  <a:pt x="340842" y="116014"/>
                </a:lnTo>
                <a:lnTo>
                  <a:pt x="346252" y="103847"/>
                </a:lnTo>
                <a:lnTo>
                  <a:pt x="350367" y="88760"/>
                </a:lnTo>
                <a:lnTo>
                  <a:pt x="353174" y="70777"/>
                </a:lnTo>
                <a:lnTo>
                  <a:pt x="354685" y="49885"/>
                </a:lnTo>
                <a:lnTo>
                  <a:pt x="390372" y="49885"/>
                </a:lnTo>
                <a:lnTo>
                  <a:pt x="390372" y="36969"/>
                </a:lnTo>
                <a:lnTo>
                  <a:pt x="341731" y="36969"/>
                </a:lnTo>
                <a:lnTo>
                  <a:pt x="341007" y="63182"/>
                </a:lnTo>
                <a:lnTo>
                  <a:pt x="338137" y="85090"/>
                </a:lnTo>
                <a:lnTo>
                  <a:pt x="333108" y="102717"/>
                </a:lnTo>
                <a:lnTo>
                  <a:pt x="325932" y="116014"/>
                </a:lnTo>
                <a:lnTo>
                  <a:pt x="317766" y="116014"/>
                </a:lnTo>
                <a:lnTo>
                  <a:pt x="317766" y="154749"/>
                </a:lnTo>
                <a:lnTo>
                  <a:pt x="330542" y="154749"/>
                </a:lnTo>
                <a:lnTo>
                  <a:pt x="330542" y="128752"/>
                </a:lnTo>
                <a:lnTo>
                  <a:pt x="403148" y="128752"/>
                </a:lnTo>
                <a:lnTo>
                  <a:pt x="403148" y="154749"/>
                </a:lnTo>
                <a:lnTo>
                  <a:pt x="415937" y="154749"/>
                </a:lnTo>
                <a:lnTo>
                  <a:pt x="415937" y="128752"/>
                </a:lnTo>
                <a:lnTo>
                  <a:pt x="415937" y="116014"/>
                </a:lnTo>
                <a:close/>
              </a:path>
              <a:path w="679450" h="166370">
                <a:moveTo>
                  <a:pt x="508495" y="36969"/>
                </a:moveTo>
                <a:lnTo>
                  <a:pt x="492899" y="36969"/>
                </a:lnTo>
                <a:lnTo>
                  <a:pt x="470763" y="97269"/>
                </a:lnTo>
                <a:lnTo>
                  <a:pt x="468642" y="104165"/>
                </a:lnTo>
                <a:lnTo>
                  <a:pt x="466839" y="111150"/>
                </a:lnTo>
                <a:lnTo>
                  <a:pt x="464845" y="103733"/>
                </a:lnTo>
                <a:lnTo>
                  <a:pt x="462622" y="96647"/>
                </a:lnTo>
                <a:lnTo>
                  <a:pt x="440880" y="36969"/>
                </a:lnTo>
                <a:lnTo>
                  <a:pt x="424192" y="36969"/>
                </a:lnTo>
                <a:lnTo>
                  <a:pt x="459168" y="129044"/>
                </a:lnTo>
                <a:lnTo>
                  <a:pt x="455587" y="139039"/>
                </a:lnTo>
                <a:lnTo>
                  <a:pt x="443014" y="151028"/>
                </a:lnTo>
                <a:lnTo>
                  <a:pt x="436968" y="151028"/>
                </a:lnTo>
                <a:lnTo>
                  <a:pt x="434022" y="150558"/>
                </a:lnTo>
                <a:lnTo>
                  <a:pt x="430580" y="149656"/>
                </a:lnTo>
                <a:lnTo>
                  <a:pt x="432358" y="164020"/>
                </a:lnTo>
                <a:lnTo>
                  <a:pt x="436067" y="165265"/>
                </a:lnTo>
                <a:lnTo>
                  <a:pt x="439432" y="165887"/>
                </a:lnTo>
                <a:lnTo>
                  <a:pt x="447421" y="165887"/>
                </a:lnTo>
                <a:lnTo>
                  <a:pt x="469912" y="140385"/>
                </a:lnTo>
                <a:lnTo>
                  <a:pt x="508495" y="36969"/>
                </a:lnTo>
                <a:close/>
              </a:path>
              <a:path w="679450" h="166370">
                <a:moveTo>
                  <a:pt x="599389" y="82715"/>
                </a:moveTo>
                <a:lnTo>
                  <a:pt x="598792" y="74104"/>
                </a:lnTo>
                <a:lnTo>
                  <a:pt x="598652" y="72021"/>
                </a:lnTo>
                <a:lnTo>
                  <a:pt x="596455" y="62585"/>
                </a:lnTo>
                <a:lnTo>
                  <a:pt x="592810" y="54406"/>
                </a:lnTo>
                <a:lnTo>
                  <a:pt x="587692" y="47523"/>
                </a:lnTo>
                <a:lnTo>
                  <a:pt x="582879" y="43319"/>
                </a:lnTo>
                <a:lnTo>
                  <a:pt x="582879" y="74104"/>
                </a:lnTo>
                <a:lnTo>
                  <a:pt x="531571" y="74104"/>
                </a:lnTo>
                <a:lnTo>
                  <a:pt x="532104" y="66090"/>
                </a:lnTo>
                <a:lnTo>
                  <a:pt x="534797" y="59702"/>
                </a:lnTo>
                <a:lnTo>
                  <a:pt x="544525" y="50152"/>
                </a:lnTo>
                <a:lnTo>
                  <a:pt x="550545" y="47752"/>
                </a:lnTo>
                <a:lnTo>
                  <a:pt x="565594" y="47752"/>
                </a:lnTo>
                <a:lnTo>
                  <a:pt x="572046" y="50761"/>
                </a:lnTo>
                <a:lnTo>
                  <a:pt x="576986" y="56743"/>
                </a:lnTo>
                <a:lnTo>
                  <a:pt x="580212" y="60604"/>
                </a:lnTo>
                <a:lnTo>
                  <a:pt x="582193" y="66382"/>
                </a:lnTo>
                <a:lnTo>
                  <a:pt x="582879" y="74104"/>
                </a:lnTo>
                <a:lnTo>
                  <a:pt x="582879" y="43319"/>
                </a:lnTo>
                <a:lnTo>
                  <a:pt x="581431" y="42049"/>
                </a:lnTo>
                <a:lnTo>
                  <a:pt x="574344" y="38150"/>
                </a:lnTo>
                <a:lnTo>
                  <a:pt x="566394" y="35801"/>
                </a:lnTo>
                <a:lnTo>
                  <a:pt x="557606" y="35013"/>
                </a:lnTo>
                <a:lnTo>
                  <a:pt x="548525" y="35826"/>
                </a:lnTo>
                <a:lnTo>
                  <a:pt x="517677" y="63119"/>
                </a:lnTo>
                <a:lnTo>
                  <a:pt x="514769" y="82715"/>
                </a:lnTo>
                <a:lnTo>
                  <a:pt x="514794" y="85013"/>
                </a:lnTo>
                <a:lnTo>
                  <a:pt x="532930" y="123736"/>
                </a:lnTo>
                <a:lnTo>
                  <a:pt x="558469" y="130695"/>
                </a:lnTo>
                <a:lnTo>
                  <a:pt x="566115" y="130213"/>
                </a:lnTo>
                <a:lnTo>
                  <a:pt x="590067" y="117957"/>
                </a:lnTo>
                <a:lnTo>
                  <a:pt x="593445" y="113626"/>
                </a:lnTo>
                <a:lnTo>
                  <a:pt x="596557" y="107784"/>
                </a:lnTo>
                <a:lnTo>
                  <a:pt x="598855" y="101155"/>
                </a:lnTo>
                <a:lnTo>
                  <a:pt x="582701" y="99047"/>
                </a:lnTo>
                <a:lnTo>
                  <a:pt x="580326" y="105638"/>
                </a:lnTo>
                <a:lnTo>
                  <a:pt x="577138" y="110439"/>
                </a:lnTo>
                <a:lnTo>
                  <a:pt x="569061" y="116471"/>
                </a:lnTo>
                <a:lnTo>
                  <a:pt x="564172" y="117957"/>
                </a:lnTo>
                <a:lnTo>
                  <a:pt x="550811" y="117957"/>
                </a:lnTo>
                <a:lnTo>
                  <a:pt x="544372" y="115277"/>
                </a:lnTo>
                <a:lnTo>
                  <a:pt x="534111" y="104622"/>
                </a:lnTo>
                <a:lnTo>
                  <a:pt x="531266" y="96888"/>
                </a:lnTo>
                <a:lnTo>
                  <a:pt x="530682" y="86829"/>
                </a:lnTo>
                <a:lnTo>
                  <a:pt x="599300" y="86829"/>
                </a:lnTo>
                <a:lnTo>
                  <a:pt x="599389" y="82715"/>
                </a:lnTo>
                <a:close/>
              </a:path>
              <a:path w="679450" h="166370">
                <a:moveTo>
                  <a:pt x="679107" y="36969"/>
                </a:moveTo>
                <a:lnTo>
                  <a:pt x="604545" y="36969"/>
                </a:lnTo>
                <a:lnTo>
                  <a:pt x="604545" y="49885"/>
                </a:lnTo>
                <a:lnTo>
                  <a:pt x="634009" y="49885"/>
                </a:lnTo>
                <a:lnTo>
                  <a:pt x="634009" y="128739"/>
                </a:lnTo>
                <a:lnTo>
                  <a:pt x="649630" y="128739"/>
                </a:lnTo>
                <a:lnTo>
                  <a:pt x="649630" y="49885"/>
                </a:lnTo>
                <a:lnTo>
                  <a:pt x="679107" y="49885"/>
                </a:lnTo>
                <a:lnTo>
                  <a:pt x="679107" y="36969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805938" y="5484876"/>
            <a:ext cx="74930" cy="92710"/>
          </a:xfrm>
          <a:custGeom>
            <a:avLst/>
            <a:gdLst/>
            <a:ahLst/>
            <a:cxnLst/>
            <a:rect l="l" t="t" r="r" b="b"/>
            <a:pathLst>
              <a:path w="74930" h="92710">
                <a:moveTo>
                  <a:pt x="74422" y="0"/>
                </a:moveTo>
                <a:lnTo>
                  <a:pt x="0" y="0"/>
                </a:lnTo>
                <a:lnTo>
                  <a:pt x="0" y="13017"/>
                </a:lnTo>
                <a:lnTo>
                  <a:pt x="29413" y="13017"/>
                </a:lnTo>
                <a:lnTo>
                  <a:pt x="29413" y="92532"/>
                </a:lnTo>
                <a:lnTo>
                  <a:pt x="45008" y="92532"/>
                </a:lnTo>
                <a:lnTo>
                  <a:pt x="45008" y="13017"/>
                </a:lnTo>
                <a:lnTo>
                  <a:pt x="74422" y="13017"/>
                </a:lnTo>
                <a:lnTo>
                  <a:pt x="74422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6" name="object 126"/>
          <p:cNvGrpSpPr/>
          <p:nvPr/>
        </p:nvGrpSpPr>
        <p:grpSpPr>
          <a:xfrm>
            <a:off x="1895853" y="5483352"/>
            <a:ext cx="788035" cy="119380"/>
            <a:chOff x="1895853" y="5483352"/>
            <a:chExt cx="788035" cy="119380"/>
          </a:xfrm>
        </p:grpSpPr>
        <p:sp>
          <p:nvSpPr>
            <p:cNvPr id="127" name="object 127"/>
            <p:cNvSpPr/>
            <p:nvPr/>
          </p:nvSpPr>
          <p:spPr>
            <a:xfrm>
              <a:off x="1895843" y="5483352"/>
              <a:ext cx="493395" cy="119380"/>
            </a:xfrm>
            <a:custGeom>
              <a:avLst/>
              <a:gdLst/>
              <a:ahLst/>
              <a:cxnLst/>
              <a:rect l="l" t="t" r="r" b="b"/>
              <a:pathLst>
                <a:path w="493394" h="119379">
                  <a:moveTo>
                    <a:pt x="128308" y="81114"/>
                  </a:moveTo>
                  <a:lnTo>
                    <a:pt x="117995" y="81114"/>
                  </a:lnTo>
                  <a:lnTo>
                    <a:pt x="117995" y="2374"/>
                  </a:lnTo>
                  <a:lnTo>
                    <a:pt x="102362" y="2374"/>
                  </a:lnTo>
                  <a:lnTo>
                    <a:pt x="102362" y="81114"/>
                  </a:lnTo>
                  <a:lnTo>
                    <a:pt x="66814" y="81114"/>
                  </a:lnTo>
                  <a:lnTo>
                    <a:pt x="66814" y="2374"/>
                  </a:lnTo>
                  <a:lnTo>
                    <a:pt x="51181" y="2374"/>
                  </a:lnTo>
                  <a:lnTo>
                    <a:pt x="51181" y="81114"/>
                  </a:lnTo>
                  <a:lnTo>
                    <a:pt x="15646" y="81114"/>
                  </a:lnTo>
                  <a:lnTo>
                    <a:pt x="15646" y="2374"/>
                  </a:lnTo>
                  <a:lnTo>
                    <a:pt x="0" y="2374"/>
                  </a:lnTo>
                  <a:lnTo>
                    <a:pt x="0" y="81114"/>
                  </a:lnTo>
                  <a:lnTo>
                    <a:pt x="0" y="93814"/>
                  </a:lnTo>
                  <a:lnTo>
                    <a:pt x="115341" y="93814"/>
                  </a:lnTo>
                  <a:lnTo>
                    <a:pt x="115341" y="119214"/>
                  </a:lnTo>
                  <a:lnTo>
                    <a:pt x="128308" y="119214"/>
                  </a:lnTo>
                  <a:lnTo>
                    <a:pt x="128308" y="93814"/>
                  </a:lnTo>
                  <a:lnTo>
                    <a:pt x="128308" y="81114"/>
                  </a:lnTo>
                  <a:close/>
                </a:path>
                <a:path w="493394" h="119379">
                  <a:moveTo>
                    <a:pt x="225310" y="93345"/>
                  </a:moveTo>
                  <a:lnTo>
                    <a:pt x="224116" y="81902"/>
                  </a:lnTo>
                  <a:lnTo>
                    <a:pt x="220510" y="47561"/>
                  </a:lnTo>
                  <a:lnTo>
                    <a:pt x="220510" y="27660"/>
                  </a:lnTo>
                  <a:lnTo>
                    <a:pt x="192608" y="12"/>
                  </a:lnTo>
                  <a:lnTo>
                    <a:pt x="176796" y="12"/>
                  </a:lnTo>
                  <a:lnTo>
                    <a:pt x="144424" y="21704"/>
                  </a:lnTo>
                  <a:lnTo>
                    <a:pt x="143027" y="28181"/>
                  </a:lnTo>
                  <a:lnTo>
                    <a:pt x="158318" y="30302"/>
                  </a:lnTo>
                  <a:lnTo>
                    <a:pt x="160007" y="23799"/>
                  </a:lnTo>
                  <a:lnTo>
                    <a:pt x="162572" y="19265"/>
                  </a:lnTo>
                  <a:lnTo>
                    <a:pt x="169595" y="14160"/>
                  </a:lnTo>
                  <a:lnTo>
                    <a:pt x="175044" y="12877"/>
                  </a:lnTo>
                  <a:lnTo>
                    <a:pt x="190296" y="12877"/>
                  </a:lnTo>
                  <a:lnTo>
                    <a:pt x="196253" y="14605"/>
                  </a:lnTo>
                  <a:lnTo>
                    <a:pt x="203212" y="20675"/>
                  </a:lnTo>
                  <a:lnTo>
                    <a:pt x="204698" y="25107"/>
                  </a:lnTo>
                  <a:lnTo>
                    <a:pt x="204698" y="47561"/>
                  </a:lnTo>
                  <a:lnTo>
                    <a:pt x="187045" y="81851"/>
                  </a:lnTo>
                  <a:lnTo>
                    <a:pt x="181686" y="83134"/>
                  </a:lnTo>
                  <a:lnTo>
                    <a:pt x="169595" y="83134"/>
                  </a:lnTo>
                  <a:lnTo>
                    <a:pt x="164973" y="81762"/>
                  </a:lnTo>
                  <a:lnTo>
                    <a:pt x="158648" y="76301"/>
                  </a:lnTo>
                  <a:lnTo>
                    <a:pt x="157175" y="73088"/>
                  </a:lnTo>
                  <a:lnTo>
                    <a:pt x="157073" y="66090"/>
                  </a:lnTo>
                  <a:lnTo>
                    <a:pt x="157810" y="63639"/>
                  </a:lnTo>
                  <a:lnTo>
                    <a:pt x="179108" y="53365"/>
                  </a:lnTo>
                  <a:lnTo>
                    <a:pt x="187109" y="52120"/>
                  </a:lnTo>
                  <a:lnTo>
                    <a:pt x="194030" y="50723"/>
                  </a:lnTo>
                  <a:lnTo>
                    <a:pt x="199898" y="49212"/>
                  </a:lnTo>
                  <a:lnTo>
                    <a:pt x="204698" y="47561"/>
                  </a:lnTo>
                  <a:lnTo>
                    <a:pt x="204698" y="25107"/>
                  </a:lnTo>
                  <a:lnTo>
                    <a:pt x="204609" y="35407"/>
                  </a:lnTo>
                  <a:lnTo>
                    <a:pt x="199504" y="36906"/>
                  </a:lnTo>
                  <a:lnTo>
                    <a:pt x="193141" y="38290"/>
                  </a:lnTo>
                  <a:lnTo>
                    <a:pt x="185547" y="39573"/>
                  </a:lnTo>
                  <a:lnTo>
                    <a:pt x="170510" y="41478"/>
                  </a:lnTo>
                  <a:lnTo>
                    <a:pt x="165862" y="42252"/>
                  </a:lnTo>
                  <a:lnTo>
                    <a:pt x="140360" y="64770"/>
                  </a:lnTo>
                  <a:lnTo>
                    <a:pt x="140360" y="76822"/>
                  </a:lnTo>
                  <a:lnTo>
                    <a:pt x="143078" y="83083"/>
                  </a:lnTo>
                  <a:lnTo>
                    <a:pt x="153987" y="92849"/>
                  </a:lnTo>
                  <a:lnTo>
                    <a:pt x="161785" y="95275"/>
                  </a:lnTo>
                  <a:lnTo>
                    <a:pt x="178066" y="95275"/>
                  </a:lnTo>
                  <a:lnTo>
                    <a:pt x="203377" y="83134"/>
                  </a:lnTo>
                  <a:lnTo>
                    <a:pt x="205943" y="81902"/>
                  </a:lnTo>
                  <a:lnTo>
                    <a:pt x="206387" y="86271"/>
                  </a:lnTo>
                  <a:lnTo>
                    <a:pt x="207391" y="90081"/>
                  </a:lnTo>
                  <a:lnTo>
                    <a:pt x="208965" y="93345"/>
                  </a:lnTo>
                  <a:lnTo>
                    <a:pt x="225310" y="93345"/>
                  </a:lnTo>
                  <a:close/>
                </a:path>
                <a:path w="493394" h="119379">
                  <a:moveTo>
                    <a:pt x="307086" y="1955"/>
                  </a:moveTo>
                  <a:lnTo>
                    <a:pt x="232448" y="1955"/>
                  </a:lnTo>
                  <a:lnTo>
                    <a:pt x="232448" y="14808"/>
                  </a:lnTo>
                  <a:lnTo>
                    <a:pt x="261950" y="14808"/>
                  </a:lnTo>
                  <a:lnTo>
                    <a:pt x="261950" y="93345"/>
                  </a:lnTo>
                  <a:lnTo>
                    <a:pt x="277583" y="93345"/>
                  </a:lnTo>
                  <a:lnTo>
                    <a:pt x="277583" y="14808"/>
                  </a:lnTo>
                  <a:lnTo>
                    <a:pt x="307086" y="14808"/>
                  </a:lnTo>
                  <a:lnTo>
                    <a:pt x="307086" y="1955"/>
                  </a:lnTo>
                  <a:close/>
                </a:path>
                <a:path w="493394" h="119379">
                  <a:moveTo>
                    <a:pt x="399630" y="47498"/>
                  </a:moveTo>
                  <a:lnTo>
                    <a:pt x="399046" y="38912"/>
                  </a:lnTo>
                  <a:lnTo>
                    <a:pt x="398907" y="36842"/>
                  </a:lnTo>
                  <a:lnTo>
                    <a:pt x="396709" y="27444"/>
                  </a:lnTo>
                  <a:lnTo>
                    <a:pt x="393052" y="19304"/>
                  </a:lnTo>
                  <a:lnTo>
                    <a:pt x="388112" y="12674"/>
                  </a:lnTo>
                  <a:lnTo>
                    <a:pt x="387934" y="12458"/>
                  </a:lnTo>
                  <a:lnTo>
                    <a:pt x="383108" y="8267"/>
                  </a:lnTo>
                  <a:lnTo>
                    <a:pt x="383108" y="38912"/>
                  </a:lnTo>
                  <a:lnTo>
                    <a:pt x="331762" y="38912"/>
                  </a:lnTo>
                  <a:lnTo>
                    <a:pt x="332295" y="30949"/>
                  </a:lnTo>
                  <a:lnTo>
                    <a:pt x="334987" y="24574"/>
                  </a:lnTo>
                  <a:lnTo>
                    <a:pt x="344728" y="15074"/>
                  </a:lnTo>
                  <a:lnTo>
                    <a:pt x="350735" y="12674"/>
                  </a:lnTo>
                  <a:lnTo>
                    <a:pt x="365810" y="12674"/>
                  </a:lnTo>
                  <a:lnTo>
                    <a:pt x="372275" y="15684"/>
                  </a:lnTo>
                  <a:lnTo>
                    <a:pt x="377215" y="21640"/>
                  </a:lnTo>
                  <a:lnTo>
                    <a:pt x="380453" y="25488"/>
                  </a:lnTo>
                  <a:lnTo>
                    <a:pt x="382435" y="31229"/>
                  </a:lnTo>
                  <a:lnTo>
                    <a:pt x="383108" y="38912"/>
                  </a:lnTo>
                  <a:lnTo>
                    <a:pt x="383108" y="8267"/>
                  </a:lnTo>
                  <a:lnTo>
                    <a:pt x="381673" y="7010"/>
                  </a:lnTo>
                  <a:lnTo>
                    <a:pt x="374561" y="3124"/>
                  </a:lnTo>
                  <a:lnTo>
                    <a:pt x="366610" y="774"/>
                  </a:lnTo>
                  <a:lnTo>
                    <a:pt x="357822" y="0"/>
                  </a:lnTo>
                  <a:lnTo>
                    <a:pt x="348729" y="800"/>
                  </a:lnTo>
                  <a:lnTo>
                    <a:pt x="317842" y="27990"/>
                  </a:lnTo>
                  <a:lnTo>
                    <a:pt x="314921" y="47498"/>
                  </a:lnTo>
                  <a:lnTo>
                    <a:pt x="314960" y="49784"/>
                  </a:lnTo>
                  <a:lnTo>
                    <a:pt x="333121" y="88341"/>
                  </a:lnTo>
                  <a:lnTo>
                    <a:pt x="358673" y="95275"/>
                  </a:lnTo>
                  <a:lnTo>
                    <a:pt x="366331" y="94792"/>
                  </a:lnTo>
                  <a:lnTo>
                    <a:pt x="390309" y="82588"/>
                  </a:lnTo>
                  <a:lnTo>
                    <a:pt x="393687" y="78282"/>
                  </a:lnTo>
                  <a:lnTo>
                    <a:pt x="396798" y="72466"/>
                  </a:lnTo>
                  <a:lnTo>
                    <a:pt x="399097" y="65862"/>
                  </a:lnTo>
                  <a:lnTo>
                    <a:pt x="382943" y="63766"/>
                  </a:lnTo>
                  <a:lnTo>
                    <a:pt x="380568" y="70332"/>
                  </a:lnTo>
                  <a:lnTo>
                    <a:pt x="377367" y="75107"/>
                  </a:lnTo>
                  <a:lnTo>
                    <a:pt x="369277" y="81114"/>
                  </a:lnTo>
                  <a:lnTo>
                    <a:pt x="364388" y="82588"/>
                  </a:lnTo>
                  <a:lnTo>
                    <a:pt x="351002" y="82588"/>
                  </a:lnTo>
                  <a:lnTo>
                    <a:pt x="344576" y="79921"/>
                  </a:lnTo>
                  <a:lnTo>
                    <a:pt x="334302" y="69316"/>
                  </a:lnTo>
                  <a:lnTo>
                    <a:pt x="331457" y="61607"/>
                  </a:lnTo>
                  <a:lnTo>
                    <a:pt x="330873" y="51600"/>
                  </a:lnTo>
                  <a:lnTo>
                    <a:pt x="399554" y="51600"/>
                  </a:lnTo>
                  <a:lnTo>
                    <a:pt x="399630" y="47498"/>
                  </a:lnTo>
                  <a:close/>
                </a:path>
                <a:path w="493394" h="119379">
                  <a:moveTo>
                    <a:pt x="493293" y="1955"/>
                  </a:moveTo>
                  <a:lnTo>
                    <a:pt x="420611" y="1955"/>
                  </a:lnTo>
                  <a:lnTo>
                    <a:pt x="420611" y="70078"/>
                  </a:lnTo>
                  <a:lnTo>
                    <a:pt x="420382" y="74739"/>
                  </a:lnTo>
                  <a:lnTo>
                    <a:pt x="419455" y="77622"/>
                  </a:lnTo>
                  <a:lnTo>
                    <a:pt x="418541" y="78676"/>
                  </a:lnTo>
                  <a:lnTo>
                    <a:pt x="415759" y="79997"/>
                  </a:lnTo>
                  <a:lnTo>
                    <a:pt x="413448" y="80314"/>
                  </a:lnTo>
                  <a:lnTo>
                    <a:pt x="403390" y="80314"/>
                  </a:lnTo>
                  <a:lnTo>
                    <a:pt x="403390" y="93205"/>
                  </a:lnTo>
                  <a:lnTo>
                    <a:pt x="412318" y="93865"/>
                  </a:lnTo>
                  <a:lnTo>
                    <a:pt x="421868" y="93865"/>
                  </a:lnTo>
                  <a:lnTo>
                    <a:pt x="436245" y="70866"/>
                  </a:lnTo>
                  <a:lnTo>
                    <a:pt x="436245" y="14808"/>
                  </a:lnTo>
                  <a:lnTo>
                    <a:pt x="477659" y="14808"/>
                  </a:lnTo>
                  <a:lnTo>
                    <a:pt x="477659" y="93256"/>
                  </a:lnTo>
                  <a:lnTo>
                    <a:pt x="493293" y="93256"/>
                  </a:lnTo>
                  <a:lnTo>
                    <a:pt x="493293" y="1955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412492" y="5483352"/>
              <a:ext cx="271271" cy="96011"/>
            </a:xfrm>
            <a:prstGeom prst="rect">
              <a:avLst/>
            </a:prstGeom>
          </p:spPr>
        </p:pic>
      </p:grpSp>
      <p:grpSp>
        <p:nvGrpSpPr>
          <p:cNvPr id="129" name="object 129"/>
          <p:cNvGrpSpPr/>
          <p:nvPr/>
        </p:nvGrpSpPr>
        <p:grpSpPr>
          <a:xfrm>
            <a:off x="2752344" y="5483346"/>
            <a:ext cx="854710" cy="130810"/>
            <a:chOff x="2752344" y="5483346"/>
            <a:chExt cx="854710" cy="130810"/>
          </a:xfrm>
        </p:grpSpPr>
        <p:pic>
          <p:nvPicPr>
            <p:cNvPr id="130" name="object 130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752344" y="5484875"/>
              <a:ext cx="71627" cy="92963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2848356" y="5483351"/>
              <a:ext cx="758825" cy="130810"/>
            </a:xfrm>
            <a:custGeom>
              <a:avLst/>
              <a:gdLst/>
              <a:ahLst/>
              <a:cxnLst/>
              <a:rect l="l" t="t" r="r" b="b"/>
              <a:pathLst>
                <a:path w="758825" h="130810">
                  <a:moveTo>
                    <a:pt x="80022" y="38328"/>
                  </a:moveTo>
                  <a:lnTo>
                    <a:pt x="64020" y="7518"/>
                  </a:lnTo>
                  <a:lnTo>
                    <a:pt x="63944" y="46812"/>
                  </a:lnTo>
                  <a:lnTo>
                    <a:pt x="63944" y="48298"/>
                  </a:lnTo>
                  <a:lnTo>
                    <a:pt x="63563" y="55562"/>
                  </a:lnTo>
                  <a:lnTo>
                    <a:pt x="45770" y="82753"/>
                  </a:lnTo>
                  <a:lnTo>
                    <a:pt x="32004" y="82753"/>
                  </a:lnTo>
                  <a:lnTo>
                    <a:pt x="14224" y="48298"/>
                  </a:lnTo>
                  <a:lnTo>
                    <a:pt x="14706" y="40005"/>
                  </a:lnTo>
                  <a:lnTo>
                    <a:pt x="29451" y="13982"/>
                  </a:lnTo>
                  <a:lnTo>
                    <a:pt x="32867" y="12179"/>
                  </a:lnTo>
                  <a:lnTo>
                    <a:pt x="46215" y="12179"/>
                  </a:lnTo>
                  <a:lnTo>
                    <a:pt x="51955" y="15062"/>
                  </a:lnTo>
                  <a:lnTo>
                    <a:pt x="63944" y="46812"/>
                  </a:lnTo>
                  <a:lnTo>
                    <a:pt x="63944" y="7467"/>
                  </a:lnTo>
                  <a:lnTo>
                    <a:pt x="55778" y="2006"/>
                  </a:lnTo>
                  <a:lnTo>
                    <a:pt x="48856" y="0"/>
                  </a:lnTo>
                  <a:lnTo>
                    <a:pt x="34937" y="0"/>
                  </a:lnTo>
                  <a:lnTo>
                    <a:pt x="29806" y="1193"/>
                  </a:lnTo>
                  <a:lnTo>
                    <a:pt x="21361" y="5829"/>
                  </a:lnTo>
                  <a:lnTo>
                    <a:pt x="17576" y="9334"/>
                  </a:lnTo>
                  <a:lnTo>
                    <a:pt x="14224" y="13982"/>
                  </a:lnTo>
                  <a:lnTo>
                    <a:pt x="14224" y="1955"/>
                  </a:lnTo>
                  <a:lnTo>
                    <a:pt x="0" y="1955"/>
                  </a:lnTo>
                  <a:lnTo>
                    <a:pt x="0" y="128625"/>
                  </a:lnTo>
                  <a:lnTo>
                    <a:pt x="15646" y="128625"/>
                  </a:lnTo>
                  <a:lnTo>
                    <a:pt x="15646" y="83959"/>
                  </a:lnTo>
                  <a:lnTo>
                    <a:pt x="18313" y="87287"/>
                  </a:lnTo>
                  <a:lnTo>
                    <a:pt x="21691" y="90030"/>
                  </a:lnTo>
                  <a:lnTo>
                    <a:pt x="29959" y="94373"/>
                  </a:lnTo>
                  <a:lnTo>
                    <a:pt x="34645" y="95453"/>
                  </a:lnTo>
                  <a:lnTo>
                    <a:pt x="46977" y="95453"/>
                  </a:lnTo>
                  <a:lnTo>
                    <a:pt x="53771" y="93459"/>
                  </a:lnTo>
                  <a:lnTo>
                    <a:pt x="66662" y="85483"/>
                  </a:lnTo>
                  <a:lnTo>
                    <a:pt x="67970" y="83959"/>
                  </a:lnTo>
                  <a:lnTo>
                    <a:pt x="69011" y="82753"/>
                  </a:lnTo>
                  <a:lnTo>
                    <a:pt x="79959" y="48298"/>
                  </a:lnTo>
                  <a:lnTo>
                    <a:pt x="80022" y="38328"/>
                  </a:lnTo>
                  <a:close/>
                </a:path>
                <a:path w="758825" h="130810">
                  <a:moveTo>
                    <a:pt x="179451" y="46443"/>
                  </a:moveTo>
                  <a:lnTo>
                    <a:pt x="163423" y="9067"/>
                  </a:lnTo>
                  <a:lnTo>
                    <a:pt x="163423" y="47764"/>
                  </a:lnTo>
                  <a:lnTo>
                    <a:pt x="163017" y="54787"/>
                  </a:lnTo>
                  <a:lnTo>
                    <a:pt x="144068" y="82753"/>
                  </a:lnTo>
                  <a:lnTo>
                    <a:pt x="128447" y="82753"/>
                  </a:lnTo>
                  <a:lnTo>
                    <a:pt x="109029" y="47764"/>
                  </a:lnTo>
                  <a:lnTo>
                    <a:pt x="109512" y="39560"/>
                  </a:lnTo>
                  <a:lnTo>
                    <a:pt x="128447" y="12890"/>
                  </a:lnTo>
                  <a:lnTo>
                    <a:pt x="144018" y="12890"/>
                  </a:lnTo>
                  <a:lnTo>
                    <a:pt x="163398" y="46443"/>
                  </a:lnTo>
                  <a:lnTo>
                    <a:pt x="163423" y="47764"/>
                  </a:lnTo>
                  <a:lnTo>
                    <a:pt x="163423" y="9067"/>
                  </a:lnTo>
                  <a:lnTo>
                    <a:pt x="160909" y="6959"/>
                  </a:lnTo>
                  <a:lnTo>
                    <a:pt x="153568" y="3098"/>
                  </a:lnTo>
                  <a:lnTo>
                    <a:pt x="145364" y="787"/>
                  </a:lnTo>
                  <a:lnTo>
                    <a:pt x="136296" y="0"/>
                  </a:lnTo>
                  <a:lnTo>
                    <a:pt x="128066" y="647"/>
                  </a:lnTo>
                  <a:lnTo>
                    <a:pt x="96596" y="25666"/>
                  </a:lnTo>
                  <a:lnTo>
                    <a:pt x="93040" y="47764"/>
                  </a:lnTo>
                  <a:lnTo>
                    <a:pt x="93776" y="58623"/>
                  </a:lnTo>
                  <a:lnTo>
                    <a:pt x="118783" y="92392"/>
                  </a:lnTo>
                  <a:lnTo>
                    <a:pt x="136296" y="95453"/>
                  </a:lnTo>
                  <a:lnTo>
                    <a:pt x="144335" y="95453"/>
                  </a:lnTo>
                  <a:lnTo>
                    <a:pt x="151777" y="93611"/>
                  </a:lnTo>
                  <a:lnTo>
                    <a:pt x="165379" y="86144"/>
                  </a:lnTo>
                  <a:lnTo>
                    <a:pt x="168732" y="82753"/>
                  </a:lnTo>
                  <a:lnTo>
                    <a:pt x="170561" y="80911"/>
                  </a:lnTo>
                  <a:lnTo>
                    <a:pt x="174117" y="74168"/>
                  </a:lnTo>
                  <a:lnTo>
                    <a:pt x="176453" y="68643"/>
                  </a:lnTo>
                  <a:lnTo>
                    <a:pt x="178117" y="62191"/>
                  </a:lnTo>
                  <a:lnTo>
                    <a:pt x="179120" y="54787"/>
                  </a:lnTo>
                  <a:lnTo>
                    <a:pt x="179451" y="46443"/>
                  </a:lnTo>
                  <a:close/>
                </a:path>
                <a:path w="758825" h="130810">
                  <a:moveTo>
                    <a:pt x="280479" y="80810"/>
                  </a:moveTo>
                  <a:lnTo>
                    <a:pt x="270522" y="80810"/>
                  </a:lnTo>
                  <a:lnTo>
                    <a:pt x="270522" y="1955"/>
                  </a:lnTo>
                  <a:lnTo>
                    <a:pt x="254876" y="1955"/>
                  </a:lnTo>
                  <a:lnTo>
                    <a:pt x="254876" y="14833"/>
                  </a:lnTo>
                  <a:lnTo>
                    <a:pt x="254876" y="80810"/>
                  </a:lnTo>
                  <a:lnTo>
                    <a:pt x="205257" y="80810"/>
                  </a:lnTo>
                  <a:lnTo>
                    <a:pt x="210680" y="68668"/>
                  </a:lnTo>
                  <a:lnTo>
                    <a:pt x="214795" y="53632"/>
                  </a:lnTo>
                  <a:lnTo>
                    <a:pt x="217614" y="35674"/>
                  </a:lnTo>
                  <a:lnTo>
                    <a:pt x="219138" y="14833"/>
                  </a:lnTo>
                  <a:lnTo>
                    <a:pt x="254876" y="14833"/>
                  </a:lnTo>
                  <a:lnTo>
                    <a:pt x="254876" y="1955"/>
                  </a:lnTo>
                  <a:lnTo>
                    <a:pt x="206146" y="1955"/>
                  </a:lnTo>
                  <a:lnTo>
                    <a:pt x="205422" y="28105"/>
                  </a:lnTo>
                  <a:lnTo>
                    <a:pt x="202552" y="49961"/>
                  </a:lnTo>
                  <a:lnTo>
                    <a:pt x="197523" y="67538"/>
                  </a:lnTo>
                  <a:lnTo>
                    <a:pt x="190334" y="80810"/>
                  </a:lnTo>
                  <a:lnTo>
                    <a:pt x="182143" y="80810"/>
                  </a:lnTo>
                  <a:lnTo>
                    <a:pt x="182143" y="119443"/>
                  </a:lnTo>
                  <a:lnTo>
                    <a:pt x="194945" y="119443"/>
                  </a:lnTo>
                  <a:lnTo>
                    <a:pt x="194945" y="93510"/>
                  </a:lnTo>
                  <a:lnTo>
                    <a:pt x="267677" y="93510"/>
                  </a:lnTo>
                  <a:lnTo>
                    <a:pt x="267677" y="119443"/>
                  </a:lnTo>
                  <a:lnTo>
                    <a:pt x="280479" y="119443"/>
                  </a:lnTo>
                  <a:lnTo>
                    <a:pt x="280479" y="93510"/>
                  </a:lnTo>
                  <a:lnTo>
                    <a:pt x="280479" y="80810"/>
                  </a:lnTo>
                  <a:close/>
                </a:path>
                <a:path w="758825" h="130810">
                  <a:moveTo>
                    <a:pt x="373189" y="1955"/>
                  </a:moveTo>
                  <a:lnTo>
                    <a:pt x="357568" y="1955"/>
                  </a:lnTo>
                  <a:lnTo>
                    <a:pt x="335407" y="62103"/>
                  </a:lnTo>
                  <a:lnTo>
                    <a:pt x="333260" y="68986"/>
                  </a:lnTo>
                  <a:lnTo>
                    <a:pt x="331457" y="75958"/>
                  </a:lnTo>
                  <a:lnTo>
                    <a:pt x="329463" y="68554"/>
                  </a:lnTo>
                  <a:lnTo>
                    <a:pt x="327240" y="61493"/>
                  </a:lnTo>
                  <a:lnTo>
                    <a:pt x="305460" y="1955"/>
                  </a:lnTo>
                  <a:lnTo>
                    <a:pt x="288747" y="1955"/>
                  </a:lnTo>
                  <a:lnTo>
                    <a:pt x="323773" y="93814"/>
                  </a:lnTo>
                  <a:lnTo>
                    <a:pt x="320192" y="103784"/>
                  </a:lnTo>
                  <a:lnTo>
                    <a:pt x="307594" y="115747"/>
                  </a:lnTo>
                  <a:lnTo>
                    <a:pt x="301548" y="115747"/>
                  </a:lnTo>
                  <a:lnTo>
                    <a:pt x="298589" y="115277"/>
                  </a:lnTo>
                  <a:lnTo>
                    <a:pt x="295148" y="114363"/>
                  </a:lnTo>
                  <a:lnTo>
                    <a:pt x="296926" y="128714"/>
                  </a:lnTo>
                  <a:lnTo>
                    <a:pt x="300634" y="129946"/>
                  </a:lnTo>
                  <a:lnTo>
                    <a:pt x="304012" y="130568"/>
                  </a:lnTo>
                  <a:lnTo>
                    <a:pt x="312013" y="130568"/>
                  </a:lnTo>
                  <a:lnTo>
                    <a:pt x="334530" y="105130"/>
                  </a:lnTo>
                  <a:lnTo>
                    <a:pt x="373189" y="1955"/>
                  </a:lnTo>
                  <a:close/>
                </a:path>
                <a:path w="758825" h="130810">
                  <a:moveTo>
                    <a:pt x="482917" y="1955"/>
                  </a:moveTo>
                  <a:lnTo>
                    <a:pt x="460578" y="1955"/>
                  </a:lnTo>
                  <a:lnTo>
                    <a:pt x="433565" y="75222"/>
                  </a:lnTo>
                  <a:lnTo>
                    <a:pt x="409181" y="1955"/>
                  </a:lnTo>
                  <a:lnTo>
                    <a:pt x="385114" y="1955"/>
                  </a:lnTo>
                  <a:lnTo>
                    <a:pt x="385114" y="93510"/>
                  </a:lnTo>
                  <a:lnTo>
                    <a:pt x="400405" y="93510"/>
                  </a:lnTo>
                  <a:lnTo>
                    <a:pt x="400405" y="16268"/>
                  </a:lnTo>
                  <a:lnTo>
                    <a:pt x="426097" y="93510"/>
                  </a:lnTo>
                  <a:lnTo>
                    <a:pt x="440080" y="93510"/>
                  </a:lnTo>
                  <a:lnTo>
                    <a:pt x="467271" y="19799"/>
                  </a:lnTo>
                  <a:lnTo>
                    <a:pt x="467271" y="93510"/>
                  </a:lnTo>
                  <a:lnTo>
                    <a:pt x="482917" y="93510"/>
                  </a:lnTo>
                  <a:lnTo>
                    <a:pt x="482917" y="1955"/>
                  </a:lnTo>
                  <a:close/>
                </a:path>
                <a:path w="758825" h="130810">
                  <a:moveTo>
                    <a:pt x="586498" y="93510"/>
                  </a:moveTo>
                  <a:lnTo>
                    <a:pt x="585304" y="82042"/>
                  </a:lnTo>
                  <a:lnTo>
                    <a:pt x="581698" y="47637"/>
                  </a:lnTo>
                  <a:lnTo>
                    <a:pt x="581698" y="27698"/>
                  </a:lnTo>
                  <a:lnTo>
                    <a:pt x="581431" y="22948"/>
                  </a:lnTo>
                  <a:lnTo>
                    <a:pt x="580923" y="20307"/>
                  </a:lnTo>
                  <a:lnTo>
                    <a:pt x="579970" y="16027"/>
                  </a:lnTo>
                  <a:lnTo>
                    <a:pt x="578523" y="12890"/>
                  </a:lnTo>
                  <a:lnTo>
                    <a:pt x="578345" y="12496"/>
                  </a:lnTo>
                  <a:lnTo>
                    <a:pt x="573722" y="6921"/>
                  </a:lnTo>
                  <a:lnTo>
                    <a:pt x="570077" y="4622"/>
                  </a:lnTo>
                  <a:lnTo>
                    <a:pt x="560209" y="914"/>
                  </a:lnTo>
                  <a:lnTo>
                    <a:pt x="553783" y="0"/>
                  </a:lnTo>
                  <a:lnTo>
                    <a:pt x="537946" y="0"/>
                  </a:lnTo>
                  <a:lnTo>
                    <a:pt x="505561" y="21742"/>
                  </a:lnTo>
                  <a:lnTo>
                    <a:pt x="504164" y="28232"/>
                  </a:lnTo>
                  <a:lnTo>
                    <a:pt x="519455" y="30340"/>
                  </a:lnTo>
                  <a:lnTo>
                    <a:pt x="521144" y="23825"/>
                  </a:lnTo>
                  <a:lnTo>
                    <a:pt x="523722" y="19291"/>
                  </a:lnTo>
                  <a:lnTo>
                    <a:pt x="530745" y="14173"/>
                  </a:lnTo>
                  <a:lnTo>
                    <a:pt x="536194" y="12890"/>
                  </a:lnTo>
                  <a:lnTo>
                    <a:pt x="551472" y="12890"/>
                  </a:lnTo>
                  <a:lnTo>
                    <a:pt x="557428" y="14617"/>
                  </a:lnTo>
                  <a:lnTo>
                    <a:pt x="564388" y="20701"/>
                  </a:lnTo>
                  <a:lnTo>
                    <a:pt x="565873" y="25146"/>
                  </a:lnTo>
                  <a:lnTo>
                    <a:pt x="565873" y="47637"/>
                  </a:lnTo>
                  <a:lnTo>
                    <a:pt x="548208" y="81991"/>
                  </a:lnTo>
                  <a:lnTo>
                    <a:pt x="542836" y="83273"/>
                  </a:lnTo>
                  <a:lnTo>
                    <a:pt x="530745" y="83273"/>
                  </a:lnTo>
                  <a:lnTo>
                    <a:pt x="526122" y="81902"/>
                  </a:lnTo>
                  <a:lnTo>
                    <a:pt x="519785" y="76428"/>
                  </a:lnTo>
                  <a:lnTo>
                    <a:pt x="518312" y="73215"/>
                  </a:lnTo>
                  <a:lnTo>
                    <a:pt x="518210" y="66205"/>
                  </a:lnTo>
                  <a:lnTo>
                    <a:pt x="518947" y="63754"/>
                  </a:lnTo>
                  <a:lnTo>
                    <a:pt x="540258" y="53454"/>
                  </a:lnTo>
                  <a:lnTo>
                    <a:pt x="548271" y="52209"/>
                  </a:lnTo>
                  <a:lnTo>
                    <a:pt x="555205" y="50812"/>
                  </a:lnTo>
                  <a:lnTo>
                    <a:pt x="561073" y="49301"/>
                  </a:lnTo>
                  <a:lnTo>
                    <a:pt x="565873" y="47637"/>
                  </a:lnTo>
                  <a:lnTo>
                    <a:pt x="565873" y="25146"/>
                  </a:lnTo>
                  <a:lnTo>
                    <a:pt x="565785" y="35458"/>
                  </a:lnTo>
                  <a:lnTo>
                    <a:pt x="560679" y="36957"/>
                  </a:lnTo>
                  <a:lnTo>
                    <a:pt x="554329" y="38354"/>
                  </a:lnTo>
                  <a:lnTo>
                    <a:pt x="546709" y="39636"/>
                  </a:lnTo>
                  <a:lnTo>
                    <a:pt x="531660" y="41554"/>
                  </a:lnTo>
                  <a:lnTo>
                    <a:pt x="527011" y="42316"/>
                  </a:lnTo>
                  <a:lnTo>
                    <a:pt x="501497" y="64871"/>
                  </a:lnTo>
                  <a:lnTo>
                    <a:pt x="501497" y="76962"/>
                  </a:lnTo>
                  <a:lnTo>
                    <a:pt x="504215" y="83223"/>
                  </a:lnTo>
                  <a:lnTo>
                    <a:pt x="515124" y="93014"/>
                  </a:lnTo>
                  <a:lnTo>
                    <a:pt x="522922" y="95453"/>
                  </a:lnTo>
                  <a:lnTo>
                    <a:pt x="539216" y="95453"/>
                  </a:lnTo>
                  <a:lnTo>
                    <a:pt x="564553" y="83273"/>
                  </a:lnTo>
                  <a:lnTo>
                    <a:pt x="567118" y="82042"/>
                  </a:lnTo>
                  <a:lnTo>
                    <a:pt x="567563" y="86423"/>
                  </a:lnTo>
                  <a:lnTo>
                    <a:pt x="568566" y="90246"/>
                  </a:lnTo>
                  <a:lnTo>
                    <a:pt x="570141" y="93510"/>
                  </a:lnTo>
                  <a:lnTo>
                    <a:pt x="586498" y="93510"/>
                  </a:lnTo>
                  <a:close/>
                </a:path>
                <a:path w="758825" h="130810">
                  <a:moveTo>
                    <a:pt x="668324" y="1955"/>
                  </a:moveTo>
                  <a:lnTo>
                    <a:pt x="593636" y="1955"/>
                  </a:lnTo>
                  <a:lnTo>
                    <a:pt x="593636" y="14833"/>
                  </a:lnTo>
                  <a:lnTo>
                    <a:pt x="623150" y="14833"/>
                  </a:lnTo>
                  <a:lnTo>
                    <a:pt x="623150" y="93510"/>
                  </a:lnTo>
                  <a:lnTo>
                    <a:pt x="638810" y="93510"/>
                  </a:lnTo>
                  <a:lnTo>
                    <a:pt x="638810" y="14833"/>
                  </a:lnTo>
                  <a:lnTo>
                    <a:pt x="668324" y="14833"/>
                  </a:lnTo>
                  <a:lnTo>
                    <a:pt x="668324" y="1955"/>
                  </a:lnTo>
                  <a:close/>
                </a:path>
                <a:path w="758825" h="130810">
                  <a:moveTo>
                    <a:pt x="758659" y="57035"/>
                  </a:moveTo>
                  <a:lnTo>
                    <a:pt x="755154" y="50177"/>
                  </a:lnTo>
                  <a:lnTo>
                    <a:pt x="748195" y="45212"/>
                  </a:lnTo>
                  <a:lnTo>
                    <a:pt x="742657" y="42100"/>
                  </a:lnTo>
                  <a:lnTo>
                    <a:pt x="742657" y="61950"/>
                  </a:lnTo>
                  <a:lnTo>
                    <a:pt x="742657" y="71018"/>
                  </a:lnTo>
                  <a:lnTo>
                    <a:pt x="740524" y="74790"/>
                  </a:lnTo>
                  <a:lnTo>
                    <a:pt x="732040" y="79616"/>
                  </a:lnTo>
                  <a:lnTo>
                    <a:pt x="724966" y="80822"/>
                  </a:lnTo>
                  <a:lnTo>
                    <a:pt x="698550" y="80822"/>
                  </a:lnTo>
                  <a:lnTo>
                    <a:pt x="698550" y="50660"/>
                  </a:lnTo>
                  <a:lnTo>
                    <a:pt x="727875" y="50660"/>
                  </a:lnTo>
                  <a:lnTo>
                    <a:pt x="734796" y="52209"/>
                  </a:lnTo>
                  <a:lnTo>
                    <a:pt x="741083" y="58420"/>
                  </a:lnTo>
                  <a:lnTo>
                    <a:pt x="742657" y="61950"/>
                  </a:lnTo>
                  <a:lnTo>
                    <a:pt x="742657" y="42100"/>
                  </a:lnTo>
                  <a:lnTo>
                    <a:pt x="742403" y="41948"/>
                  </a:lnTo>
                  <a:lnTo>
                    <a:pt x="735495" y="39636"/>
                  </a:lnTo>
                  <a:lnTo>
                    <a:pt x="727481" y="38239"/>
                  </a:lnTo>
                  <a:lnTo>
                    <a:pt x="718350" y="37769"/>
                  </a:lnTo>
                  <a:lnTo>
                    <a:pt x="698550" y="37769"/>
                  </a:lnTo>
                  <a:lnTo>
                    <a:pt x="698550" y="1968"/>
                  </a:lnTo>
                  <a:lnTo>
                    <a:pt x="682904" y="1968"/>
                  </a:lnTo>
                  <a:lnTo>
                    <a:pt x="682904" y="93522"/>
                  </a:lnTo>
                  <a:lnTo>
                    <a:pt x="721995" y="93522"/>
                  </a:lnTo>
                  <a:lnTo>
                    <a:pt x="730948" y="93014"/>
                  </a:lnTo>
                  <a:lnTo>
                    <a:pt x="758659" y="73418"/>
                  </a:lnTo>
                  <a:lnTo>
                    <a:pt x="758659" y="57035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2" name="object 132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5163311" y="5483352"/>
            <a:ext cx="79247" cy="96011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1072896" y="5681472"/>
            <a:ext cx="739140" cy="131445"/>
            <a:chOff x="1072896" y="5681472"/>
            <a:chExt cx="739140" cy="131445"/>
          </a:xfrm>
        </p:grpSpPr>
        <p:pic>
          <p:nvPicPr>
            <p:cNvPr id="134" name="object 13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072896" y="5682996"/>
              <a:ext cx="259079" cy="129539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354836" y="5681472"/>
              <a:ext cx="239267" cy="9601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613916" y="5682996"/>
              <a:ext cx="97535" cy="9296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35836" y="5682996"/>
              <a:ext cx="76199" cy="92963"/>
            </a:xfrm>
            <a:prstGeom prst="rect">
              <a:avLst/>
            </a:prstGeom>
          </p:spPr>
        </p:pic>
      </p:grpSp>
      <p:pic>
        <p:nvPicPr>
          <p:cNvPr id="138" name="object 138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3672840" y="5449823"/>
            <a:ext cx="1719071" cy="350519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2836164" y="5682996"/>
            <a:ext cx="76199" cy="92963"/>
          </a:xfrm>
          <a:prstGeom prst="rect">
            <a:avLst/>
          </a:prstGeom>
        </p:spPr>
      </p:pic>
      <p:grpSp>
        <p:nvGrpSpPr>
          <p:cNvPr id="140" name="object 140"/>
          <p:cNvGrpSpPr/>
          <p:nvPr/>
        </p:nvGrpSpPr>
        <p:grpSpPr>
          <a:xfrm>
            <a:off x="2980944" y="5681472"/>
            <a:ext cx="844550" cy="96520"/>
            <a:chOff x="2980944" y="5681472"/>
            <a:chExt cx="844550" cy="96520"/>
          </a:xfrm>
        </p:grpSpPr>
        <p:pic>
          <p:nvPicPr>
            <p:cNvPr id="141" name="object 141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980944" y="5681472"/>
              <a:ext cx="344423" cy="96011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348227" y="5682996"/>
              <a:ext cx="74675" cy="92963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445764" y="5681472"/>
              <a:ext cx="161543" cy="96011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627120" y="5682996"/>
              <a:ext cx="99059" cy="92963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749040" y="5682996"/>
              <a:ext cx="76199" cy="92963"/>
            </a:xfrm>
            <a:prstGeom prst="rect">
              <a:avLst/>
            </a:prstGeom>
          </p:spPr>
        </p:pic>
      </p:grpSp>
      <p:pic>
        <p:nvPicPr>
          <p:cNvPr id="146" name="object 146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3898391" y="5682996"/>
            <a:ext cx="74675" cy="92963"/>
          </a:xfrm>
          <a:prstGeom prst="rect">
            <a:avLst/>
          </a:prstGeom>
        </p:spPr>
      </p:pic>
      <p:grpSp>
        <p:nvGrpSpPr>
          <p:cNvPr id="147" name="object 147"/>
          <p:cNvGrpSpPr/>
          <p:nvPr/>
        </p:nvGrpSpPr>
        <p:grpSpPr>
          <a:xfrm>
            <a:off x="1063752" y="5681471"/>
            <a:ext cx="3648710" cy="330835"/>
            <a:chOff x="1063752" y="5681471"/>
            <a:chExt cx="3648710" cy="330835"/>
          </a:xfrm>
        </p:grpSpPr>
        <p:pic>
          <p:nvPicPr>
            <p:cNvPr id="148" name="object 148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041647" y="5682995"/>
              <a:ext cx="342899" cy="129539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4411979" y="575767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063752" y="5681471"/>
              <a:ext cx="3083051" cy="330707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215384" y="5879591"/>
              <a:ext cx="496823" cy="97535"/>
            </a:xfrm>
            <a:prstGeom prst="rect">
              <a:avLst/>
            </a:prstGeom>
          </p:spPr>
        </p:pic>
      </p:grpSp>
      <p:pic>
        <p:nvPicPr>
          <p:cNvPr id="152" name="object 152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1072896" y="6079235"/>
            <a:ext cx="1028699" cy="120395"/>
          </a:xfrm>
          <a:prstGeom prst="rect">
            <a:avLst/>
          </a:prstGeom>
        </p:spPr>
      </p:pic>
      <p:grpSp>
        <p:nvGrpSpPr>
          <p:cNvPr id="153" name="object 153"/>
          <p:cNvGrpSpPr/>
          <p:nvPr/>
        </p:nvGrpSpPr>
        <p:grpSpPr>
          <a:xfrm>
            <a:off x="2168651" y="6079235"/>
            <a:ext cx="579120" cy="129539"/>
            <a:chOff x="2168651" y="6079235"/>
            <a:chExt cx="579120" cy="129539"/>
          </a:xfrm>
        </p:grpSpPr>
        <p:pic>
          <p:nvPicPr>
            <p:cNvPr id="154" name="object 154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168651" y="6079235"/>
              <a:ext cx="356615" cy="129539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45079" y="6080759"/>
              <a:ext cx="103631" cy="92963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673096" y="6080759"/>
              <a:ext cx="74675" cy="92963"/>
            </a:xfrm>
            <a:prstGeom prst="rect">
              <a:avLst/>
            </a:prstGeom>
          </p:spPr>
        </p:pic>
      </p:grpSp>
      <p:grpSp>
        <p:nvGrpSpPr>
          <p:cNvPr id="157" name="object 157"/>
          <p:cNvGrpSpPr/>
          <p:nvPr/>
        </p:nvGrpSpPr>
        <p:grpSpPr>
          <a:xfrm>
            <a:off x="2816351" y="6079235"/>
            <a:ext cx="833755" cy="120650"/>
            <a:chOff x="2816351" y="6079235"/>
            <a:chExt cx="833755" cy="120650"/>
          </a:xfrm>
        </p:grpSpPr>
        <p:pic>
          <p:nvPicPr>
            <p:cNvPr id="158" name="object 15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816351" y="6088380"/>
              <a:ext cx="74675" cy="77723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915411" y="6079235"/>
              <a:ext cx="179831" cy="120395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113531" y="6079235"/>
              <a:ext cx="260603" cy="96011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3396995" y="6080759"/>
              <a:ext cx="153923" cy="92963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3575303" y="6088380"/>
              <a:ext cx="74675" cy="77723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3723132" y="6047232"/>
            <a:ext cx="1041400" cy="128270"/>
            <a:chOff x="3723132" y="6047232"/>
            <a:chExt cx="1041400" cy="128270"/>
          </a:xfrm>
        </p:grpSpPr>
        <p:pic>
          <p:nvPicPr>
            <p:cNvPr id="164" name="object 16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3723132" y="6079235"/>
              <a:ext cx="277367" cy="96011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4024884" y="6079235"/>
              <a:ext cx="278891" cy="96011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323588" y="6047232"/>
              <a:ext cx="440435" cy="128015"/>
            </a:xfrm>
            <a:prstGeom prst="rect">
              <a:avLst/>
            </a:prstGeom>
          </p:spPr>
        </p:pic>
      </p:grpSp>
      <p:grpSp>
        <p:nvGrpSpPr>
          <p:cNvPr id="167" name="object 167"/>
          <p:cNvGrpSpPr/>
          <p:nvPr/>
        </p:nvGrpSpPr>
        <p:grpSpPr>
          <a:xfrm>
            <a:off x="1072896" y="6277355"/>
            <a:ext cx="710565" cy="96520"/>
            <a:chOff x="1072896" y="6277355"/>
            <a:chExt cx="710565" cy="96520"/>
          </a:xfrm>
        </p:grpSpPr>
        <p:pic>
          <p:nvPicPr>
            <p:cNvPr id="168" name="object 168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072896" y="6277355"/>
              <a:ext cx="441959" cy="96011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534668" y="6278879"/>
              <a:ext cx="248411" cy="92963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1856232" y="6277352"/>
            <a:ext cx="882650" cy="132080"/>
            <a:chOff x="1856232" y="6277352"/>
            <a:chExt cx="882650" cy="132080"/>
          </a:xfrm>
        </p:grpSpPr>
        <p:pic>
          <p:nvPicPr>
            <p:cNvPr id="171" name="object 171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856232" y="6278879"/>
              <a:ext cx="71627" cy="92963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1952244" y="6277355"/>
              <a:ext cx="641350" cy="132080"/>
            </a:xfrm>
            <a:custGeom>
              <a:avLst/>
              <a:gdLst/>
              <a:ahLst/>
              <a:cxnLst/>
              <a:rect l="l" t="t" r="r" b="b"/>
              <a:pathLst>
                <a:path w="641350" h="132079">
                  <a:moveTo>
                    <a:pt x="79883" y="38773"/>
                  </a:moveTo>
                  <a:lnTo>
                    <a:pt x="63906" y="7594"/>
                  </a:lnTo>
                  <a:lnTo>
                    <a:pt x="63830" y="47409"/>
                  </a:lnTo>
                  <a:lnTo>
                    <a:pt x="63830" y="48844"/>
                  </a:lnTo>
                  <a:lnTo>
                    <a:pt x="63449" y="56184"/>
                  </a:lnTo>
                  <a:lnTo>
                    <a:pt x="45681" y="83718"/>
                  </a:lnTo>
                  <a:lnTo>
                    <a:pt x="31953" y="83718"/>
                  </a:lnTo>
                  <a:lnTo>
                    <a:pt x="14198" y="48844"/>
                  </a:lnTo>
                  <a:lnTo>
                    <a:pt x="14681" y="40462"/>
                  </a:lnTo>
                  <a:lnTo>
                    <a:pt x="31635" y="14135"/>
                  </a:lnTo>
                  <a:lnTo>
                    <a:pt x="32816" y="12319"/>
                  </a:lnTo>
                  <a:lnTo>
                    <a:pt x="46126" y="12319"/>
                  </a:lnTo>
                  <a:lnTo>
                    <a:pt x="63830" y="47409"/>
                  </a:lnTo>
                  <a:lnTo>
                    <a:pt x="63830" y="7543"/>
                  </a:lnTo>
                  <a:lnTo>
                    <a:pt x="55689" y="2032"/>
                  </a:lnTo>
                  <a:lnTo>
                    <a:pt x="48768" y="0"/>
                  </a:lnTo>
                  <a:lnTo>
                    <a:pt x="34886" y="0"/>
                  </a:lnTo>
                  <a:lnTo>
                    <a:pt x="29756" y="1206"/>
                  </a:lnTo>
                  <a:lnTo>
                    <a:pt x="21323" y="5892"/>
                  </a:lnTo>
                  <a:lnTo>
                    <a:pt x="17551" y="9436"/>
                  </a:lnTo>
                  <a:lnTo>
                    <a:pt x="14198" y="14135"/>
                  </a:lnTo>
                  <a:lnTo>
                    <a:pt x="14198" y="1968"/>
                  </a:lnTo>
                  <a:lnTo>
                    <a:pt x="0" y="1968"/>
                  </a:lnTo>
                  <a:lnTo>
                    <a:pt x="0" y="130124"/>
                  </a:lnTo>
                  <a:lnTo>
                    <a:pt x="15621" y="130124"/>
                  </a:lnTo>
                  <a:lnTo>
                    <a:pt x="15621" y="84937"/>
                  </a:lnTo>
                  <a:lnTo>
                    <a:pt x="18288" y="88290"/>
                  </a:lnTo>
                  <a:lnTo>
                    <a:pt x="21653" y="91059"/>
                  </a:lnTo>
                  <a:lnTo>
                    <a:pt x="29908" y="95465"/>
                  </a:lnTo>
                  <a:lnTo>
                    <a:pt x="34594" y="96558"/>
                  </a:lnTo>
                  <a:lnTo>
                    <a:pt x="46888" y="96558"/>
                  </a:lnTo>
                  <a:lnTo>
                    <a:pt x="53670" y="94551"/>
                  </a:lnTo>
                  <a:lnTo>
                    <a:pt x="66548" y="86474"/>
                  </a:lnTo>
                  <a:lnTo>
                    <a:pt x="67843" y="84937"/>
                  </a:lnTo>
                  <a:lnTo>
                    <a:pt x="68884" y="83718"/>
                  </a:lnTo>
                  <a:lnTo>
                    <a:pt x="79819" y="48844"/>
                  </a:lnTo>
                  <a:lnTo>
                    <a:pt x="79883" y="38773"/>
                  </a:lnTo>
                  <a:close/>
                </a:path>
                <a:path w="641350" h="132079">
                  <a:moveTo>
                    <a:pt x="179133" y="46990"/>
                  </a:moveTo>
                  <a:lnTo>
                    <a:pt x="178384" y="36576"/>
                  </a:lnTo>
                  <a:lnTo>
                    <a:pt x="176123" y="27355"/>
                  </a:lnTo>
                  <a:lnTo>
                    <a:pt x="172364" y="19342"/>
                  </a:lnTo>
                  <a:lnTo>
                    <a:pt x="167500" y="13042"/>
                  </a:lnTo>
                  <a:lnTo>
                    <a:pt x="167106" y="12509"/>
                  </a:lnTo>
                  <a:lnTo>
                    <a:pt x="163131" y="9169"/>
                  </a:lnTo>
                  <a:lnTo>
                    <a:pt x="163131" y="48310"/>
                  </a:lnTo>
                  <a:lnTo>
                    <a:pt x="162725" y="55435"/>
                  </a:lnTo>
                  <a:lnTo>
                    <a:pt x="143802" y="83718"/>
                  </a:lnTo>
                  <a:lnTo>
                    <a:pt x="128219" y="83718"/>
                  </a:lnTo>
                  <a:lnTo>
                    <a:pt x="108851" y="48310"/>
                  </a:lnTo>
                  <a:lnTo>
                    <a:pt x="109334" y="40017"/>
                  </a:lnTo>
                  <a:lnTo>
                    <a:pt x="128219" y="13042"/>
                  </a:lnTo>
                  <a:lnTo>
                    <a:pt x="143751" y="13042"/>
                  </a:lnTo>
                  <a:lnTo>
                    <a:pt x="163106" y="46990"/>
                  </a:lnTo>
                  <a:lnTo>
                    <a:pt x="163131" y="48310"/>
                  </a:lnTo>
                  <a:lnTo>
                    <a:pt x="163131" y="9169"/>
                  </a:lnTo>
                  <a:lnTo>
                    <a:pt x="160616" y="7048"/>
                  </a:lnTo>
                  <a:lnTo>
                    <a:pt x="153289" y="3136"/>
                  </a:lnTo>
                  <a:lnTo>
                    <a:pt x="145097" y="787"/>
                  </a:lnTo>
                  <a:lnTo>
                    <a:pt x="136055" y="12"/>
                  </a:lnTo>
                  <a:lnTo>
                    <a:pt x="127838" y="647"/>
                  </a:lnTo>
                  <a:lnTo>
                    <a:pt x="96418" y="25958"/>
                  </a:lnTo>
                  <a:lnTo>
                    <a:pt x="92875" y="48310"/>
                  </a:lnTo>
                  <a:lnTo>
                    <a:pt x="93611" y="59309"/>
                  </a:lnTo>
                  <a:lnTo>
                    <a:pt x="118579" y="93459"/>
                  </a:lnTo>
                  <a:lnTo>
                    <a:pt x="136055" y="96570"/>
                  </a:lnTo>
                  <a:lnTo>
                    <a:pt x="144068" y="96570"/>
                  </a:lnTo>
                  <a:lnTo>
                    <a:pt x="159270" y="83718"/>
                  </a:lnTo>
                  <a:lnTo>
                    <a:pt x="176136" y="69456"/>
                  </a:lnTo>
                  <a:lnTo>
                    <a:pt x="178803" y="55435"/>
                  </a:lnTo>
                  <a:lnTo>
                    <a:pt x="179133" y="46990"/>
                  </a:lnTo>
                  <a:close/>
                </a:path>
                <a:path w="641350" h="132079">
                  <a:moveTo>
                    <a:pt x="280009" y="81749"/>
                  </a:moveTo>
                  <a:lnTo>
                    <a:pt x="270052" y="81749"/>
                  </a:lnTo>
                  <a:lnTo>
                    <a:pt x="270052" y="1968"/>
                  </a:lnTo>
                  <a:lnTo>
                    <a:pt x="254444" y="1968"/>
                  </a:lnTo>
                  <a:lnTo>
                    <a:pt x="254444" y="14998"/>
                  </a:lnTo>
                  <a:lnTo>
                    <a:pt x="254444" y="81749"/>
                  </a:lnTo>
                  <a:lnTo>
                    <a:pt x="204901" y="81749"/>
                  </a:lnTo>
                  <a:lnTo>
                    <a:pt x="210324" y="69456"/>
                  </a:lnTo>
                  <a:lnTo>
                    <a:pt x="214426" y="54241"/>
                  </a:lnTo>
                  <a:lnTo>
                    <a:pt x="217246" y="36080"/>
                  </a:lnTo>
                  <a:lnTo>
                    <a:pt x="218770" y="14998"/>
                  </a:lnTo>
                  <a:lnTo>
                    <a:pt x="254444" y="14998"/>
                  </a:lnTo>
                  <a:lnTo>
                    <a:pt x="254444" y="1968"/>
                  </a:lnTo>
                  <a:lnTo>
                    <a:pt x="205790" y="1968"/>
                  </a:lnTo>
                  <a:lnTo>
                    <a:pt x="205079" y="28422"/>
                  </a:lnTo>
                  <a:lnTo>
                    <a:pt x="202209" y="50546"/>
                  </a:lnTo>
                  <a:lnTo>
                    <a:pt x="197180" y="68313"/>
                  </a:lnTo>
                  <a:lnTo>
                    <a:pt x="190004" y="81749"/>
                  </a:lnTo>
                  <a:lnTo>
                    <a:pt x="181838" y="81749"/>
                  </a:lnTo>
                  <a:lnTo>
                    <a:pt x="181838" y="120840"/>
                  </a:lnTo>
                  <a:lnTo>
                    <a:pt x="194627" y="120840"/>
                  </a:lnTo>
                  <a:lnTo>
                    <a:pt x="194627" y="94602"/>
                  </a:lnTo>
                  <a:lnTo>
                    <a:pt x="267233" y="94602"/>
                  </a:lnTo>
                  <a:lnTo>
                    <a:pt x="267233" y="120840"/>
                  </a:lnTo>
                  <a:lnTo>
                    <a:pt x="280009" y="120840"/>
                  </a:lnTo>
                  <a:lnTo>
                    <a:pt x="280009" y="94602"/>
                  </a:lnTo>
                  <a:lnTo>
                    <a:pt x="280009" y="81749"/>
                  </a:lnTo>
                  <a:close/>
                </a:path>
                <a:path w="641350" h="132079">
                  <a:moveTo>
                    <a:pt x="372541" y="1968"/>
                  </a:moveTo>
                  <a:lnTo>
                    <a:pt x="356946" y="1968"/>
                  </a:lnTo>
                  <a:lnTo>
                    <a:pt x="334822" y="62826"/>
                  </a:lnTo>
                  <a:lnTo>
                    <a:pt x="332689" y="69786"/>
                  </a:lnTo>
                  <a:lnTo>
                    <a:pt x="330885" y="76847"/>
                  </a:lnTo>
                  <a:lnTo>
                    <a:pt x="328891" y="69342"/>
                  </a:lnTo>
                  <a:lnTo>
                    <a:pt x="326682" y="62204"/>
                  </a:lnTo>
                  <a:lnTo>
                    <a:pt x="304927" y="1968"/>
                  </a:lnTo>
                  <a:lnTo>
                    <a:pt x="288251" y="1968"/>
                  </a:lnTo>
                  <a:lnTo>
                    <a:pt x="323215" y="94894"/>
                  </a:lnTo>
                  <a:lnTo>
                    <a:pt x="319646" y="104978"/>
                  </a:lnTo>
                  <a:lnTo>
                    <a:pt x="307060" y="117094"/>
                  </a:lnTo>
                  <a:lnTo>
                    <a:pt x="301028" y="117094"/>
                  </a:lnTo>
                  <a:lnTo>
                    <a:pt x="298069" y="116624"/>
                  </a:lnTo>
                  <a:lnTo>
                    <a:pt x="294640" y="115684"/>
                  </a:lnTo>
                  <a:lnTo>
                    <a:pt x="296405" y="130213"/>
                  </a:lnTo>
                  <a:lnTo>
                    <a:pt x="300113" y="131457"/>
                  </a:lnTo>
                  <a:lnTo>
                    <a:pt x="303491" y="132080"/>
                  </a:lnTo>
                  <a:lnTo>
                    <a:pt x="311480" y="132080"/>
                  </a:lnTo>
                  <a:lnTo>
                    <a:pt x="333959" y="106362"/>
                  </a:lnTo>
                  <a:lnTo>
                    <a:pt x="372541" y="1968"/>
                  </a:lnTo>
                  <a:close/>
                </a:path>
                <a:path w="641350" h="132079">
                  <a:moveTo>
                    <a:pt x="453339" y="94602"/>
                  </a:moveTo>
                  <a:lnTo>
                    <a:pt x="431304" y="58661"/>
                  </a:lnTo>
                  <a:lnTo>
                    <a:pt x="416369" y="47040"/>
                  </a:lnTo>
                  <a:lnTo>
                    <a:pt x="420471" y="45097"/>
                  </a:lnTo>
                  <a:lnTo>
                    <a:pt x="423519" y="42989"/>
                  </a:lnTo>
                  <a:lnTo>
                    <a:pt x="427456" y="38354"/>
                  </a:lnTo>
                  <a:lnTo>
                    <a:pt x="429615" y="34163"/>
                  </a:lnTo>
                  <a:lnTo>
                    <a:pt x="434454" y="21755"/>
                  </a:lnTo>
                  <a:lnTo>
                    <a:pt x="436333" y="17945"/>
                  </a:lnTo>
                  <a:lnTo>
                    <a:pt x="438696" y="15443"/>
                  </a:lnTo>
                  <a:lnTo>
                    <a:pt x="441325" y="14820"/>
                  </a:lnTo>
                  <a:lnTo>
                    <a:pt x="449783" y="14909"/>
                  </a:lnTo>
                  <a:lnTo>
                    <a:pt x="449783" y="1968"/>
                  </a:lnTo>
                  <a:lnTo>
                    <a:pt x="441172" y="1968"/>
                  </a:lnTo>
                  <a:lnTo>
                    <a:pt x="437184" y="2387"/>
                  </a:lnTo>
                  <a:lnTo>
                    <a:pt x="416725" y="31597"/>
                  </a:lnTo>
                  <a:lnTo>
                    <a:pt x="413791" y="37160"/>
                  </a:lnTo>
                  <a:lnTo>
                    <a:pt x="409790" y="40995"/>
                  </a:lnTo>
                  <a:lnTo>
                    <a:pt x="406298" y="41948"/>
                  </a:lnTo>
                  <a:lnTo>
                    <a:pt x="401320" y="41948"/>
                  </a:lnTo>
                  <a:lnTo>
                    <a:pt x="401320" y="1968"/>
                  </a:lnTo>
                  <a:lnTo>
                    <a:pt x="385699" y="1968"/>
                  </a:lnTo>
                  <a:lnTo>
                    <a:pt x="385699" y="94602"/>
                  </a:lnTo>
                  <a:lnTo>
                    <a:pt x="401320" y="94602"/>
                  </a:lnTo>
                  <a:lnTo>
                    <a:pt x="401320" y="51765"/>
                  </a:lnTo>
                  <a:lnTo>
                    <a:pt x="404850" y="51765"/>
                  </a:lnTo>
                  <a:lnTo>
                    <a:pt x="407873" y="52679"/>
                  </a:lnTo>
                  <a:lnTo>
                    <a:pt x="412927" y="56375"/>
                  </a:lnTo>
                  <a:lnTo>
                    <a:pt x="415886" y="60185"/>
                  </a:lnTo>
                  <a:lnTo>
                    <a:pt x="436181" y="94602"/>
                  </a:lnTo>
                  <a:lnTo>
                    <a:pt x="453339" y="94602"/>
                  </a:lnTo>
                  <a:close/>
                </a:path>
                <a:path w="641350" h="132079">
                  <a:moveTo>
                    <a:pt x="548398" y="81749"/>
                  </a:moveTo>
                  <a:lnTo>
                    <a:pt x="538276" y="81749"/>
                  </a:lnTo>
                  <a:lnTo>
                    <a:pt x="538276" y="1968"/>
                  </a:lnTo>
                  <a:lnTo>
                    <a:pt x="522655" y="1968"/>
                  </a:lnTo>
                  <a:lnTo>
                    <a:pt x="522655" y="81749"/>
                  </a:lnTo>
                  <a:lnTo>
                    <a:pt x="479348" y="81749"/>
                  </a:lnTo>
                  <a:lnTo>
                    <a:pt x="479348" y="1968"/>
                  </a:lnTo>
                  <a:lnTo>
                    <a:pt x="463727" y="1968"/>
                  </a:lnTo>
                  <a:lnTo>
                    <a:pt x="463727" y="94602"/>
                  </a:lnTo>
                  <a:lnTo>
                    <a:pt x="535622" y="94602"/>
                  </a:lnTo>
                  <a:lnTo>
                    <a:pt x="535622" y="120840"/>
                  </a:lnTo>
                  <a:lnTo>
                    <a:pt x="548398" y="120840"/>
                  </a:lnTo>
                  <a:lnTo>
                    <a:pt x="548398" y="81749"/>
                  </a:lnTo>
                  <a:close/>
                </a:path>
                <a:path w="641350" h="132079">
                  <a:moveTo>
                    <a:pt x="641032" y="1968"/>
                  </a:moveTo>
                  <a:lnTo>
                    <a:pt x="624255" y="1968"/>
                  </a:lnTo>
                  <a:lnTo>
                    <a:pt x="580872" y="72618"/>
                  </a:lnTo>
                  <a:lnTo>
                    <a:pt x="580872" y="1968"/>
                  </a:lnTo>
                  <a:lnTo>
                    <a:pt x="565238" y="1968"/>
                  </a:lnTo>
                  <a:lnTo>
                    <a:pt x="565238" y="94602"/>
                  </a:lnTo>
                  <a:lnTo>
                    <a:pt x="582066" y="94602"/>
                  </a:lnTo>
                  <a:lnTo>
                    <a:pt x="625411" y="24396"/>
                  </a:lnTo>
                  <a:lnTo>
                    <a:pt x="625411" y="94602"/>
                  </a:lnTo>
                  <a:lnTo>
                    <a:pt x="641032" y="94602"/>
                  </a:lnTo>
                  <a:lnTo>
                    <a:pt x="641032" y="1968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616708" y="6278879"/>
              <a:ext cx="76199" cy="92963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2720334" y="6353555"/>
              <a:ext cx="18415" cy="44450"/>
            </a:xfrm>
            <a:custGeom>
              <a:avLst/>
              <a:gdLst/>
              <a:ahLst/>
              <a:cxnLst/>
              <a:rect l="l" t="t" r="r" b="b"/>
              <a:pathLst>
                <a:path w="18414" h="44450">
                  <a:moveTo>
                    <a:pt x="18097" y="0"/>
                  </a:moveTo>
                  <a:lnTo>
                    <a:pt x="1028" y="0"/>
                  </a:lnTo>
                  <a:lnTo>
                    <a:pt x="1028" y="18199"/>
                  </a:lnTo>
                  <a:lnTo>
                    <a:pt x="9537" y="18199"/>
                  </a:lnTo>
                  <a:lnTo>
                    <a:pt x="9359" y="23596"/>
                  </a:lnTo>
                  <a:lnTo>
                    <a:pt x="8509" y="27724"/>
                  </a:lnTo>
                  <a:lnTo>
                    <a:pt x="5524" y="33451"/>
                  </a:lnTo>
                  <a:lnTo>
                    <a:pt x="3187" y="35636"/>
                  </a:lnTo>
                  <a:lnTo>
                    <a:pt x="0" y="37122"/>
                  </a:lnTo>
                  <a:lnTo>
                    <a:pt x="4102" y="44043"/>
                  </a:lnTo>
                  <a:lnTo>
                    <a:pt x="8966" y="41795"/>
                  </a:lnTo>
                  <a:lnTo>
                    <a:pt x="12522" y="38582"/>
                  </a:lnTo>
                  <a:lnTo>
                    <a:pt x="16992" y="30327"/>
                  </a:lnTo>
                  <a:lnTo>
                    <a:pt x="18097" y="24904"/>
                  </a:lnTo>
                  <a:lnTo>
                    <a:pt x="1809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5" name="object 175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2814828" y="6277355"/>
            <a:ext cx="1184147" cy="120395"/>
          </a:xfrm>
          <a:prstGeom prst="rect">
            <a:avLst/>
          </a:prstGeom>
        </p:spPr>
      </p:pic>
      <p:grpSp>
        <p:nvGrpSpPr>
          <p:cNvPr id="176" name="object 176"/>
          <p:cNvGrpSpPr/>
          <p:nvPr/>
        </p:nvGrpSpPr>
        <p:grpSpPr>
          <a:xfrm>
            <a:off x="4076700" y="6277355"/>
            <a:ext cx="539750" cy="129539"/>
            <a:chOff x="4076700" y="6277355"/>
            <a:chExt cx="539750" cy="129539"/>
          </a:xfrm>
        </p:grpSpPr>
        <p:pic>
          <p:nvPicPr>
            <p:cNvPr id="177" name="object 17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076700" y="6277355"/>
              <a:ext cx="350519" cy="96011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4445508" y="6277356"/>
              <a:ext cx="170687" cy="129539"/>
            </a:xfrm>
            <a:prstGeom prst="rect">
              <a:avLst/>
            </a:prstGeom>
          </p:spPr>
        </p:pic>
      </p:grpSp>
      <p:grpSp>
        <p:nvGrpSpPr>
          <p:cNvPr id="179" name="object 179"/>
          <p:cNvGrpSpPr/>
          <p:nvPr/>
        </p:nvGrpSpPr>
        <p:grpSpPr>
          <a:xfrm>
            <a:off x="4677156" y="6277355"/>
            <a:ext cx="477520" cy="120650"/>
            <a:chOff x="4677156" y="6277355"/>
            <a:chExt cx="477520" cy="120650"/>
          </a:xfrm>
        </p:grpSpPr>
        <p:pic>
          <p:nvPicPr>
            <p:cNvPr id="180" name="object 180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677156" y="6277355"/>
              <a:ext cx="195071" cy="120395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890515" y="6277355"/>
              <a:ext cx="178307" cy="96011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5088636" y="6278879"/>
              <a:ext cx="66040" cy="92710"/>
            </a:xfrm>
            <a:custGeom>
              <a:avLst/>
              <a:gdLst/>
              <a:ahLst/>
              <a:cxnLst/>
              <a:rect l="l" t="t" r="r" b="b"/>
              <a:pathLst>
                <a:path w="66039" h="92710">
                  <a:moveTo>
                    <a:pt x="53263" y="0"/>
                  </a:moveTo>
                  <a:lnTo>
                    <a:pt x="0" y="0"/>
                  </a:lnTo>
                  <a:lnTo>
                    <a:pt x="0" y="92532"/>
                  </a:lnTo>
                  <a:lnTo>
                    <a:pt x="15671" y="92532"/>
                  </a:lnTo>
                  <a:lnTo>
                    <a:pt x="15671" y="13017"/>
                  </a:lnTo>
                  <a:lnTo>
                    <a:pt x="53263" y="13017"/>
                  </a:lnTo>
                  <a:lnTo>
                    <a:pt x="53263" y="0"/>
                  </a:lnTo>
                  <a:close/>
                </a:path>
                <a:path w="66039" h="92710">
                  <a:moveTo>
                    <a:pt x="65493" y="74701"/>
                  </a:moveTo>
                  <a:lnTo>
                    <a:pt x="47663" y="74701"/>
                  </a:lnTo>
                  <a:lnTo>
                    <a:pt x="47663" y="92532"/>
                  </a:lnTo>
                  <a:lnTo>
                    <a:pt x="65493" y="92532"/>
                  </a:lnTo>
                  <a:lnTo>
                    <a:pt x="65493" y="7470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03464" y="5748527"/>
            <a:ext cx="1092835" cy="338455"/>
          </a:xfrm>
          <a:custGeom>
            <a:avLst/>
            <a:gdLst/>
            <a:ahLst/>
            <a:cxnLst/>
            <a:rect l="l" t="t" r="r" b="b"/>
            <a:pathLst>
              <a:path w="1092834" h="338454">
                <a:moveTo>
                  <a:pt x="1092301" y="0"/>
                </a:moveTo>
                <a:lnTo>
                  <a:pt x="0" y="0"/>
                </a:lnTo>
                <a:lnTo>
                  <a:pt x="0" y="338150"/>
                </a:lnTo>
                <a:lnTo>
                  <a:pt x="1092301" y="338150"/>
                </a:lnTo>
                <a:lnTo>
                  <a:pt x="1092301" y="0"/>
                </a:lnTo>
                <a:close/>
              </a:path>
            </a:pathLst>
          </a:custGeom>
          <a:solidFill>
            <a:srgbClr val="FFEC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221723" y="5743955"/>
            <a:ext cx="1092835" cy="338455"/>
          </a:xfrm>
          <a:custGeom>
            <a:avLst/>
            <a:gdLst/>
            <a:ahLst/>
            <a:cxnLst/>
            <a:rect l="l" t="t" r="r" b="b"/>
            <a:pathLst>
              <a:path w="1092834" h="338454">
                <a:moveTo>
                  <a:pt x="1092301" y="0"/>
                </a:moveTo>
                <a:lnTo>
                  <a:pt x="0" y="0"/>
                </a:lnTo>
                <a:lnTo>
                  <a:pt x="0" y="338150"/>
                </a:lnTo>
                <a:lnTo>
                  <a:pt x="1092301" y="338150"/>
                </a:lnTo>
                <a:lnTo>
                  <a:pt x="1092301" y="0"/>
                </a:lnTo>
                <a:close/>
              </a:path>
            </a:pathLst>
          </a:custGeom>
          <a:solidFill>
            <a:srgbClr val="FFEC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09944" y="5734811"/>
            <a:ext cx="1092835" cy="339725"/>
          </a:xfrm>
          <a:custGeom>
            <a:avLst/>
            <a:gdLst/>
            <a:ahLst/>
            <a:cxnLst/>
            <a:rect l="l" t="t" r="r" b="b"/>
            <a:pathLst>
              <a:path w="1092834" h="339725">
                <a:moveTo>
                  <a:pt x="1092288" y="0"/>
                </a:moveTo>
                <a:lnTo>
                  <a:pt x="0" y="0"/>
                </a:lnTo>
                <a:lnTo>
                  <a:pt x="0" y="339674"/>
                </a:lnTo>
                <a:lnTo>
                  <a:pt x="1092288" y="339674"/>
                </a:lnTo>
                <a:lnTo>
                  <a:pt x="1092288" y="0"/>
                </a:lnTo>
                <a:close/>
              </a:path>
            </a:pathLst>
          </a:custGeom>
          <a:solidFill>
            <a:srgbClr val="FFEC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05371" y="4916423"/>
            <a:ext cx="3926204" cy="496570"/>
          </a:xfrm>
          <a:custGeom>
            <a:avLst/>
            <a:gdLst/>
            <a:ahLst/>
            <a:cxnLst/>
            <a:rect l="l" t="t" r="r" b="b"/>
            <a:pathLst>
              <a:path w="3926204" h="496570">
                <a:moveTo>
                  <a:pt x="3925785" y="0"/>
                </a:moveTo>
                <a:lnTo>
                  <a:pt x="0" y="0"/>
                </a:lnTo>
                <a:lnTo>
                  <a:pt x="0" y="496443"/>
                </a:lnTo>
                <a:lnTo>
                  <a:pt x="3925785" y="496443"/>
                </a:lnTo>
                <a:lnTo>
                  <a:pt x="3925785" y="0"/>
                </a:lnTo>
                <a:close/>
              </a:path>
            </a:pathLst>
          </a:custGeom>
          <a:solidFill>
            <a:srgbClr val="FFEC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09944" y="4358640"/>
            <a:ext cx="3926204" cy="338455"/>
          </a:xfrm>
          <a:custGeom>
            <a:avLst/>
            <a:gdLst/>
            <a:ahLst/>
            <a:cxnLst/>
            <a:rect l="l" t="t" r="r" b="b"/>
            <a:pathLst>
              <a:path w="3926204" h="338454">
                <a:moveTo>
                  <a:pt x="3925785" y="0"/>
                </a:moveTo>
                <a:lnTo>
                  <a:pt x="0" y="0"/>
                </a:lnTo>
                <a:lnTo>
                  <a:pt x="0" y="338150"/>
                </a:lnTo>
                <a:lnTo>
                  <a:pt x="3925785" y="338150"/>
                </a:lnTo>
                <a:lnTo>
                  <a:pt x="3925785" y="0"/>
                </a:lnTo>
                <a:close/>
              </a:path>
            </a:pathLst>
          </a:custGeom>
          <a:solidFill>
            <a:srgbClr val="FFECB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060703" y="448055"/>
            <a:ext cx="9631680" cy="673735"/>
            <a:chOff x="1060703" y="448055"/>
            <a:chExt cx="9631680" cy="673735"/>
          </a:xfrm>
        </p:grpSpPr>
        <p:sp>
          <p:nvSpPr>
            <p:cNvPr id="8" name="object 8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687" y="723900"/>
              <a:ext cx="187451" cy="1996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20939" y="720851"/>
              <a:ext cx="721360" cy="257810"/>
            </a:xfrm>
            <a:custGeom>
              <a:avLst/>
              <a:gdLst/>
              <a:ahLst/>
              <a:cxnLst/>
              <a:rect l="l" t="t" r="r" b="b"/>
              <a:pathLst>
                <a:path w="721360" h="257809">
                  <a:moveTo>
                    <a:pt x="151320" y="144894"/>
                  </a:moveTo>
                  <a:lnTo>
                    <a:pt x="136144" y="108788"/>
                  </a:lnTo>
                  <a:lnTo>
                    <a:pt x="123825" y="100647"/>
                  </a:lnTo>
                  <a:lnTo>
                    <a:pt x="123825" y="137198"/>
                  </a:lnTo>
                  <a:lnTo>
                    <a:pt x="123799" y="151790"/>
                  </a:lnTo>
                  <a:lnTo>
                    <a:pt x="94538" y="178346"/>
                  </a:lnTo>
                  <a:lnTo>
                    <a:pt x="91046" y="179006"/>
                  </a:lnTo>
                  <a:lnTo>
                    <a:pt x="85026" y="179324"/>
                  </a:lnTo>
                  <a:lnTo>
                    <a:pt x="26581" y="179324"/>
                  </a:lnTo>
                  <a:lnTo>
                    <a:pt x="26581" y="110540"/>
                  </a:lnTo>
                  <a:lnTo>
                    <a:pt x="72910" y="110540"/>
                  </a:lnTo>
                  <a:lnTo>
                    <a:pt x="114312" y="119976"/>
                  </a:lnTo>
                  <a:lnTo>
                    <a:pt x="118122" y="125488"/>
                  </a:lnTo>
                  <a:lnTo>
                    <a:pt x="122008" y="131013"/>
                  </a:lnTo>
                  <a:lnTo>
                    <a:pt x="123825" y="137198"/>
                  </a:lnTo>
                  <a:lnTo>
                    <a:pt x="123825" y="100647"/>
                  </a:lnTo>
                  <a:lnTo>
                    <a:pt x="122174" y="99733"/>
                  </a:lnTo>
                  <a:lnTo>
                    <a:pt x="113614" y="96621"/>
                  </a:lnTo>
                  <a:lnTo>
                    <a:pt x="120180" y="92875"/>
                  </a:lnTo>
                  <a:lnTo>
                    <a:pt x="125882" y="88582"/>
                  </a:lnTo>
                  <a:lnTo>
                    <a:pt x="127292" y="87160"/>
                  </a:lnTo>
                  <a:lnTo>
                    <a:pt x="130670" y="83756"/>
                  </a:lnTo>
                  <a:lnTo>
                    <a:pt x="134581" y="78384"/>
                  </a:lnTo>
                  <a:lnTo>
                    <a:pt x="139204" y="70866"/>
                  </a:lnTo>
                  <a:lnTo>
                    <a:pt x="141528" y="62839"/>
                  </a:lnTo>
                  <a:lnTo>
                    <a:pt x="141528" y="54356"/>
                  </a:lnTo>
                  <a:lnTo>
                    <a:pt x="124320" y="17081"/>
                  </a:lnTo>
                  <a:lnTo>
                    <a:pt x="115519" y="11239"/>
                  </a:lnTo>
                  <a:lnTo>
                    <a:pt x="115519" y="64427"/>
                  </a:lnTo>
                  <a:lnTo>
                    <a:pt x="81622" y="87160"/>
                  </a:lnTo>
                  <a:lnTo>
                    <a:pt x="26581" y="87160"/>
                  </a:lnTo>
                  <a:lnTo>
                    <a:pt x="26581" y="26733"/>
                  </a:lnTo>
                  <a:lnTo>
                    <a:pt x="66624" y="26733"/>
                  </a:lnTo>
                  <a:lnTo>
                    <a:pt x="107543" y="34861"/>
                  </a:lnTo>
                  <a:lnTo>
                    <a:pt x="110718" y="39916"/>
                  </a:lnTo>
                  <a:lnTo>
                    <a:pt x="113931" y="44919"/>
                  </a:lnTo>
                  <a:lnTo>
                    <a:pt x="109423" y="26733"/>
                  </a:lnTo>
                  <a:lnTo>
                    <a:pt x="104457" y="6743"/>
                  </a:lnTo>
                  <a:lnTo>
                    <a:pt x="75158" y="3340"/>
                  </a:lnTo>
                  <a:lnTo>
                    <a:pt x="0" y="3340"/>
                  </a:lnTo>
                  <a:lnTo>
                    <a:pt x="0" y="202704"/>
                  </a:lnTo>
                  <a:lnTo>
                    <a:pt x="76403" y="202704"/>
                  </a:lnTo>
                  <a:lnTo>
                    <a:pt x="117513" y="197142"/>
                  </a:lnTo>
                  <a:lnTo>
                    <a:pt x="145338" y="170967"/>
                  </a:lnTo>
                  <a:lnTo>
                    <a:pt x="150939" y="151790"/>
                  </a:lnTo>
                  <a:lnTo>
                    <a:pt x="151320" y="144894"/>
                  </a:lnTo>
                  <a:close/>
                </a:path>
                <a:path w="721360" h="257809">
                  <a:moveTo>
                    <a:pt x="312483" y="3111"/>
                  </a:moveTo>
                  <a:lnTo>
                    <a:pt x="153898" y="3111"/>
                  </a:lnTo>
                  <a:lnTo>
                    <a:pt x="153898" y="27241"/>
                  </a:lnTo>
                  <a:lnTo>
                    <a:pt x="219900" y="27241"/>
                  </a:lnTo>
                  <a:lnTo>
                    <a:pt x="219900" y="202501"/>
                  </a:lnTo>
                  <a:lnTo>
                    <a:pt x="246481" y="202501"/>
                  </a:lnTo>
                  <a:lnTo>
                    <a:pt x="246481" y="27241"/>
                  </a:lnTo>
                  <a:lnTo>
                    <a:pt x="312483" y="27241"/>
                  </a:lnTo>
                  <a:lnTo>
                    <a:pt x="312483" y="3111"/>
                  </a:lnTo>
                  <a:close/>
                </a:path>
                <a:path w="721360" h="257809">
                  <a:moveTo>
                    <a:pt x="510730" y="103301"/>
                  </a:moveTo>
                  <a:lnTo>
                    <a:pt x="504139" y="62103"/>
                  </a:lnTo>
                  <a:lnTo>
                    <a:pt x="484708" y="28943"/>
                  </a:lnTo>
                  <a:lnTo>
                    <a:pt x="483323" y="27660"/>
                  </a:lnTo>
                  <a:lnTo>
                    <a:pt x="483323" y="103352"/>
                  </a:lnTo>
                  <a:lnTo>
                    <a:pt x="482117" y="121424"/>
                  </a:lnTo>
                  <a:lnTo>
                    <a:pt x="464019" y="162610"/>
                  </a:lnTo>
                  <a:lnTo>
                    <a:pt x="429082" y="182194"/>
                  </a:lnTo>
                  <a:lnTo>
                    <a:pt x="414794" y="183489"/>
                  </a:lnTo>
                  <a:lnTo>
                    <a:pt x="400697" y="182194"/>
                  </a:lnTo>
                  <a:lnTo>
                    <a:pt x="365988" y="162801"/>
                  </a:lnTo>
                  <a:lnTo>
                    <a:pt x="347751" y="123177"/>
                  </a:lnTo>
                  <a:lnTo>
                    <a:pt x="346544" y="106133"/>
                  </a:lnTo>
                  <a:lnTo>
                    <a:pt x="347814" y="85293"/>
                  </a:lnTo>
                  <a:lnTo>
                    <a:pt x="366826" y="42049"/>
                  </a:lnTo>
                  <a:lnTo>
                    <a:pt x="401650" y="24041"/>
                  </a:lnTo>
                  <a:lnTo>
                    <a:pt x="415213" y="22834"/>
                  </a:lnTo>
                  <a:lnTo>
                    <a:pt x="424865" y="23469"/>
                  </a:lnTo>
                  <a:lnTo>
                    <a:pt x="464896" y="44818"/>
                  </a:lnTo>
                  <a:lnTo>
                    <a:pt x="481266" y="80543"/>
                  </a:lnTo>
                  <a:lnTo>
                    <a:pt x="483323" y="103352"/>
                  </a:lnTo>
                  <a:lnTo>
                    <a:pt x="483323" y="27660"/>
                  </a:lnTo>
                  <a:lnTo>
                    <a:pt x="478142" y="22834"/>
                  </a:lnTo>
                  <a:lnTo>
                    <a:pt x="475551" y="20421"/>
                  </a:lnTo>
                  <a:lnTo>
                    <a:pt x="465086" y="13182"/>
                  </a:lnTo>
                  <a:lnTo>
                    <a:pt x="453605" y="7429"/>
                  </a:lnTo>
                  <a:lnTo>
                    <a:pt x="441439" y="3302"/>
                  </a:lnTo>
                  <a:lnTo>
                    <a:pt x="428599" y="825"/>
                  </a:lnTo>
                  <a:lnTo>
                    <a:pt x="415074" y="0"/>
                  </a:lnTo>
                  <a:lnTo>
                    <a:pt x="394855" y="1752"/>
                  </a:lnTo>
                  <a:lnTo>
                    <a:pt x="345935" y="28028"/>
                  </a:lnTo>
                  <a:lnTo>
                    <a:pt x="325843" y="61468"/>
                  </a:lnTo>
                  <a:lnTo>
                    <a:pt x="319138" y="105664"/>
                  </a:lnTo>
                  <a:lnTo>
                    <a:pt x="319849" y="118618"/>
                  </a:lnTo>
                  <a:lnTo>
                    <a:pt x="330606" y="155371"/>
                  </a:lnTo>
                  <a:lnTo>
                    <a:pt x="364363" y="192455"/>
                  </a:lnTo>
                  <a:lnTo>
                    <a:pt x="401154" y="205193"/>
                  </a:lnTo>
                  <a:lnTo>
                    <a:pt x="414934" y="206044"/>
                  </a:lnTo>
                  <a:lnTo>
                    <a:pt x="427761" y="205282"/>
                  </a:lnTo>
                  <a:lnTo>
                    <a:pt x="474218" y="186893"/>
                  </a:lnTo>
                  <a:lnTo>
                    <a:pt x="476631" y="183489"/>
                  </a:lnTo>
                  <a:lnTo>
                    <a:pt x="503809" y="145211"/>
                  </a:lnTo>
                  <a:lnTo>
                    <a:pt x="509968" y="118097"/>
                  </a:lnTo>
                  <a:lnTo>
                    <a:pt x="510730" y="103301"/>
                  </a:lnTo>
                  <a:close/>
                </a:path>
                <a:path w="721360" h="257809">
                  <a:moveTo>
                    <a:pt x="720737" y="179031"/>
                  </a:moveTo>
                  <a:lnTo>
                    <a:pt x="702551" y="179031"/>
                  </a:lnTo>
                  <a:lnTo>
                    <a:pt x="702551" y="2501"/>
                  </a:lnTo>
                  <a:lnTo>
                    <a:pt x="675982" y="2501"/>
                  </a:lnTo>
                  <a:lnTo>
                    <a:pt x="675982" y="179031"/>
                  </a:lnTo>
                  <a:lnTo>
                    <a:pt x="571944" y="179031"/>
                  </a:lnTo>
                  <a:lnTo>
                    <a:pt x="571944" y="2501"/>
                  </a:lnTo>
                  <a:lnTo>
                    <a:pt x="545363" y="2501"/>
                  </a:lnTo>
                  <a:lnTo>
                    <a:pt x="545363" y="179031"/>
                  </a:lnTo>
                  <a:lnTo>
                    <a:pt x="545363" y="203161"/>
                  </a:lnTo>
                  <a:lnTo>
                    <a:pt x="697242" y="203161"/>
                  </a:lnTo>
                  <a:lnTo>
                    <a:pt x="697242" y="257771"/>
                  </a:lnTo>
                  <a:lnTo>
                    <a:pt x="720737" y="257771"/>
                  </a:lnTo>
                  <a:lnTo>
                    <a:pt x="720737" y="203161"/>
                  </a:lnTo>
                  <a:lnTo>
                    <a:pt x="720737" y="17903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2283" y="723900"/>
              <a:ext cx="156971" cy="1996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5831" y="720852"/>
              <a:ext cx="342899" cy="20573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36151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60" h="199390">
                  <a:moveTo>
                    <a:pt x="149326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20" y="107950"/>
                  </a:lnTo>
                  <a:lnTo>
                    <a:pt x="137020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26" y="199390"/>
                  </a:lnTo>
                  <a:lnTo>
                    <a:pt x="149326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22092" y="723900"/>
              <a:ext cx="153923" cy="19964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09544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91" y="0"/>
                  </a:moveTo>
                  <a:lnTo>
                    <a:pt x="130035" y="0"/>
                  </a:lnTo>
                  <a:lnTo>
                    <a:pt x="130035" y="82550"/>
                  </a:lnTo>
                  <a:lnTo>
                    <a:pt x="26581" y="82550"/>
                  </a:lnTo>
                  <a:lnTo>
                    <a:pt x="26581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81" y="199390"/>
                  </a:lnTo>
                  <a:lnTo>
                    <a:pt x="26581" y="106680"/>
                  </a:lnTo>
                  <a:lnTo>
                    <a:pt x="130035" y="106680"/>
                  </a:lnTo>
                  <a:lnTo>
                    <a:pt x="130035" y="199390"/>
                  </a:lnTo>
                  <a:lnTo>
                    <a:pt x="156591" y="199390"/>
                  </a:lnTo>
                  <a:lnTo>
                    <a:pt x="156591" y="106680"/>
                  </a:lnTo>
                  <a:lnTo>
                    <a:pt x="156591" y="82550"/>
                  </a:lnTo>
                  <a:lnTo>
                    <a:pt x="15659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2236" y="723900"/>
              <a:ext cx="201167" cy="19964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13987" y="841247"/>
              <a:ext cx="154940" cy="19685"/>
            </a:xfrm>
            <a:custGeom>
              <a:avLst/>
              <a:gdLst/>
              <a:ahLst/>
              <a:cxnLst/>
              <a:rect l="l" t="t" r="r" b="b"/>
              <a:pathLst>
                <a:path w="154939" h="19684">
                  <a:moveTo>
                    <a:pt x="154939" y="0"/>
                  </a:moveTo>
                  <a:lnTo>
                    <a:pt x="0" y="0"/>
                  </a:lnTo>
                  <a:lnTo>
                    <a:pt x="0" y="19342"/>
                  </a:lnTo>
                  <a:lnTo>
                    <a:pt x="154939" y="19342"/>
                  </a:lnTo>
                  <a:lnTo>
                    <a:pt x="154939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683" y="723900"/>
              <a:ext cx="175259" cy="20269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46804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91" y="0"/>
                  </a:moveTo>
                  <a:lnTo>
                    <a:pt x="130022" y="0"/>
                  </a:lnTo>
                  <a:lnTo>
                    <a:pt x="130022" y="82550"/>
                  </a:lnTo>
                  <a:lnTo>
                    <a:pt x="26568" y="82550"/>
                  </a:lnTo>
                  <a:lnTo>
                    <a:pt x="26568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68" y="199390"/>
                  </a:lnTo>
                  <a:lnTo>
                    <a:pt x="26568" y="106680"/>
                  </a:lnTo>
                  <a:lnTo>
                    <a:pt x="130022" y="106680"/>
                  </a:lnTo>
                  <a:lnTo>
                    <a:pt x="130022" y="199390"/>
                  </a:lnTo>
                  <a:lnTo>
                    <a:pt x="156591" y="199390"/>
                  </a:lnTo>
                  <a:lnTo>
                    <a:pt x="156591" y="106680"/>
                  </a:lnTo>
                  <a:lnTo>
                    <a:pt x="156591" y="82550"/>
                  </a:lnTo>
                  <a:lnTo>
                    <a:pt x="15659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7971" y="723900"/>
              <a:ext cx="156971" cy="19964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49140" y="723900"/>
              <a:ext cx="495299" cy="2026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88636" y="723900"/>
              <a:ext cx="150875" cy="19964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271516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91" y="0"/>
                  </a:moveTo>
                  <a:lnTo>
                    <a:pt x="130022" y="0"/>
                  </a:lnTo>
                  <a:lnTo>
                    <a:pt x="130022" y="82550"/>
                  </a:lnTo>
                  <a:lnTo>
                    <a:pt x="26568" y="82550"/>
                  </a:lnTo>
                  <a:lnTo>
                    <a:pt x="26568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68" y="199390"/>
                  </a:lnTo>
                  <a:lnTo>
                    <a:pt x="26568" y="106680"/>
                  </a:lnTo>
                  <a:lnTo>
                    <a:pt x="130022" y="106680"/>
                  </a:lnTo>
                  <a:lnTo>
                    <a:pt x="130022" y="199390"/>
                  </a:lnTo>
                  <a:lnTo>
                    <a:pt x="156591" y="199390"/>
                  </a:lnTo>
                  <a:lnTo>
                    <a:pt x="156591" y="106680"/>
                  </a:lnTo>
                  <a:lnTo>
                    <a:pt x="156591" y="82550"/>
                  </a:lnTo>
                  <a:lnTo>
                    <a:pt x="15659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74208" y="723900"/>
              <a:ext cx="201167" cy="1996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21095" y="675131"/>
              <a:ext cx="155447" cy="24841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78651" y="723900"/>
              <a:ext cx="160019" cy="2026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73724" y="720852"/>
              <a:ext cx="192023" cy="20573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399276" y="723899"/>
              <a:ext cx="129539" cy="199390"/>
            </a:xfrm>
            <a:custGeom>
              <a:avLst/>
              <a:gdLst/>
              <a:ahLst/>
              <a:cxnLst/>
              <a:rect l="l" t="t" r="r" b="b"/>
              <a:pathLst>
                <a:path w="129540" h="199390">
                  <a:moveTo>
                    <a:pt x="129362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0" y="199390"/>
                  </a:lnTo>
                  <a:lnTo>
                    <a:pt x="26543" y="199390"/>
                  </a:lnTo>
                  <a:lnTo>
                    <a:pt x="26543" y="24130"/>
                  </a:lnTo>
                  <a:lnTo>
                    <a:pt x="129362" y="24130"/>
                  </a:lnTo>
                  <a:lnTo>
                    <a:pt x="129362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51676" y="723900"/>
              <a:ext cx="155447" cy="19964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3700" y="720852"/>
              <a:ext cx="342899" cy="20573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5556" y="723900"/>
              <a:ext cx="155447" cy="19964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06056" y="723900"/>
              <a:ext cx="152399" cy="19964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502652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59" h="199390">
                  <a:moveTo>
                    <a:pt x="149339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33" y="107950"/>
                  </a:lnTo>
                  <a:lnTo>
                    <a:pt x="137033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39" y="199390"/>
                  </a:lnTo>
                  <a:lnTo>
                    <a:pt x="149339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80960" y="720852"/>
              <a:ext cx="175259" cy="20573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89747" y="723900"/>
              <a:ext cx="140207" cy="19964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52815" y="723900"/>
              <a:ext cx="156971" cy="19964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53984" y="675132"/>
              <a:ext cx="156971" cy="24841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531351" y="723900"/>
              <a:ext cx="190499" cy="19964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764524" y="723899"/>
              <a:ext cx="716280" cy="200025"/>
            </a:xfrm>
            <a:custGeom>
              <a:avLst/>
              <a:gdLst/>
              <a:ahLst/>
              <a:cxnLst/>
              <a:rect l="l" t="t" r="r" b="b"/>
              <a:pathLst>
                <a:path w="716279" h="200025">
                  <a:moveTo>
                    <a:pt x="149199" y="175641"/>
                  </a:moveTo>
                  <a:lnTo>
                    <a:pt x="26543" y="175641"/>
                  </a:lnTo>
                  <a:lnTo>
                    <a:pt x="26543" y="108331"/>
                  </a:lnTo>
                  <a:lnTo>
                    <a:pt x="136906" y="108331"/>
                  </a:lnTo>
                  <a:lnTo>
                    <a:pt x="136906" y="84201"/>
                  </a:lnTo>
                  <a:lnTo>
                    <a:pt x="26543" y="84201"/>
                  </a:lnTo>
                  <a:lnTo>
                    <a:pt x="26543" y="24511"/>
                  </a:lnTo>
                  <a:lnTo>
                    <a:pt x="144449" y="24511"/>
                  </a:lnTo>
                  <a:lnTo>
                    <a:pt x="144449" y="381"/>
                  </a:lnTo>
                  <a:lnTo>
                    <a:pt x="0" y="381"/>
                  </a:lnTo>
                  <a:lnTo>
                    <a:pt x="0" y="24511"/>
                  </a:lnTo>
                  <a:lnTo>
                    <a:pt x="0" y="84201"/>
                  </a:lnTo>
                  <a:lnTo>
                    <a:pt x="0" y="108331"/>
                  </a:lnTo>
                  <a:lnTo>
                    <a:pt x="0" y="175641"/>
                  </a:lnTo>
                  <a:lnTo>
                    <a:pt x="0" y="199771"/>
                  </a:lnTo>
                  <a:lnTo>
                    <a:pt x="149199" y="199771"/>
                  </a:lnTo>
                  <a:lnTo>
                    <a:pt x="149199" y="175641"/>
                  </a:lnTo>
                  <a:close/>
                </a:path>
                <a:path w="716279" h="200025">
                  <a:moveTo>
                    <a:pt x="348780" y="199288"/>
                  </a:moveTo>
                  <a:lnTo>
                    <a:pt x="273989" y="94869"/>
                  </a:lnTo>
                  <a:lnTo>
                    <a:pt x="343471" y="254"/>
                  </a:lnTo>
                  <a:lnTo>
                    <a:pt x="314464" y="254"/>
                  </a:lnTo>
                  <a:lnTo>
                    <a:pt x="265950" y="64630"/>
                  </a:lnTo>
                  <a:lnTo>
                    <a:pt x="258584" y="75399"/>
                  </a:lnTo>
                  <a:lnTo>
                    <a:pt x="255892" y="70726"/>
                  </a:lnTo>
                  <a:lnTo>
                    <a:pt x="247954" y="58623"/>
                  </a:lnTo>
                  <a:lnTo>
                    <a:pt x="206248" y="254"/>
                  </a:lnTo>
                  <a:lnTo>
                    <a:pt x="174713" y="254"/>
                  </a:lnTo>
                  <a:lnTo>
                    <a:pt x="242798" y="96012"/>
                  </a:lnTo>
                  <a:lnTo>
                    <a:pt x="165493" y="199288"/>
                  </a:lnTo>
                  <a:lnTo>
                    <a:pt x="197307" y="199288"/>
                  </a:lnTo>
                  <a:lnTo>
                    <a:pt x="248005" y="130263"/>
                  </a:lnTo>
                  <a:lnTo>
                    <a:pt x="257606" y="116268"/>
                  </a:lnTo>
                  <a:lnTo>
                    <a:pt x="260172" y="120256"/>
                  </a:lnTo>
                  <a:lnTo>
                    <a:pt x="316280" y="199288"/>
                  </a:lnTo>
                  <a:lnTo>
                    <a:pt x="348780" y="199288"/>
                  </a:lnTo>
                  <a:close/>
                </a:path>
                <a:path w="716279" h="200025">
                  <a:moveTo>
                    <a:pt x="537514" y="199288"/>
                  </a:moveTo>
                  <a:lnTo>
                    <a:pt x="512826" y="138963"/>
                  </a:lnTo>
                  <a:lnTo>
                    <a:pt x="504075" y="117563"/>
                  </a:lnTo>
                  <a:lnTo>
                    <a:pt x="475957" y="48844"/>
                  </a:lnTo>
                  <a:lnTo>
                    <a:pt x="475957" y="117563"/>
                  </a:lnTo>
                  <a:lnTo>
                    <a:pt x="407784" y="117563"/>
                  </a:lnTo>
                  <a:lnTo>
                    <a:pt x="429717" y="59143"/>
                  </a:lnTo>
                  <a:lnTo>
                    <a:pt x="432993" y="49669"/>
                  </a:lnTo>
                  <a:lnTo>
                    <a:pt x="435927" y="40132"/>
                  </a:lnTo>
                  <a:lnTo>
                    <a:pt x="438518" y="30518"/>
                  </a:lnTo>
                  <a:lnTo>
                    <a:pt x="440753" y="20815"/>
                  </a:lnTo>
                  <a:lnTo>
                    <a:pt x="443509" y="29578"/>
                  </a:lnTo>
                  <a:lnTo>
                    <a:pt x="446811" y="39408"/>
                  </a:lnTo>
                  <a:lnTo>
                    <a:pt x="450672" y="50355"/>
                  </a:lnTo>
                  <a:lnTo>
                    <a:pt x="455091" y="62382"/>
                  </a:lnTo>
                  <a:lnTo>
                    <a:pt x="475957" y="117563"/>
                  </a:lnTo>
                  <a:lnTo>
                    <a:pt x="475957" y="48844"/>
                  </a:lnTo>
                  <a:lnTo>
                    <a:pt x="464477" y="20815"/>
                  </a:lnTo>
                  <a:lnTo>
                    <a:pt x="456069" y="254"/>
                  </a:lnTo>
                  <a:lnTo>
                    <a:pt x="426974" y="254"/>
                  </a:lnTo>
                  <a:lnTo>
                    <a:pt x="350227" y="199288"/>
                  </a:lnTo>
                  <a:lnTo>
                    <a:pt x="378307" y="199288"/>
                  </a:lnTo>
                  <a:lnTo>
                    <a:pt x="400011" y="138963"/>
                  </a:lnTo>
                  <a:lnTo>
                    <a:pt x="484251" y="138963"/>
                  </a:lnTo>
                  <a:lnTo>
                    <a:pt x="507390" y="199288"/>
                  </a:lnTo>
                  <a:lnTo>
                    <a:pt x="537514" y="199288"/>
                  </a:lnTo>
                  <a:close/>
                </a:path>
                <a:path w="716279" h="200025">
                  <a:moveTo>
                    <a:pt x="716102" y="0"/>
                  </a:moveTo>
                  <a:lnTo>
                    <a:pt x="689559" y="0"/>
                  </a:lnTo>
                  <a:lnTo>
                    <a:pt x="689559" y="82550"/>
                  </a:lnTo>
                  <a:lnTo>
                    <a:pt x="586181" y="82550"/>
                  </a:lnTo>
                  <a:lnTo>
                    <a:pt x="586181" y="0"/>
                  </a:lnTo>
                  <a:lnTo>
                    <a:pt x="559638" y="0"/>
                  </a:lnTo>
                  <a:lnTo>
                    <a:pt x="559638" y="82550"/>
                  </a:lnTo>
                  <a:lnTo>
                    <a:pt x="559638" y="106680"/>
                  </a:lnTo>
                  <a:lnTo>
                    <a:pt x="559638" y="199390"/>
                  </a:lnTo>
                  <a:lnTo>
                    <a:pt x="586181" y="199390"/>
                  </a:lnTo>
                  <a:lnTo>
                    <a:pt x="586181" y="106680"/>
                  </a:lnTo>
                  <a:lnTo>
                    <a:pt x="689559" y="106680"/>
                  </a:lnTo>
                  <a:lnTo>
                    <a:pt x="689559" y="199390"/>
                  </a:lnTo>
                  <a:lnTo>
                    <a:pt x="716102" y="199390"/>
                  </a:lnTo>
                  <a:lnTo>
                    <a:pt x="716102" y="106680"/>
                  </a:lnTo>
                  <a:lnTo>
                    <a:pt x="716102" y="82550"/>
                  </a:lnTo>
                  <a:lnTo>
                    <a:pt x="716102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6523" y="723900"/>
              <a:ext cx="155447" cy="19964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15499" y="720852"/>
              <a:ext cx="146303" cy="20573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93808" y="723900"/>
              <a:ext cx="192023" cy="199643"/>
            </a:xfrm>
            <a:prstGeom prst="rect">
              <a:avLst/>
            </a:prstGeom>
          </p:spPr>
        </p:pic>
      </p:grpSp>
      <p:pic>
        <p:nvPicPr>
          <p:cNvPr id="43" name="object 4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198108" y="2424683"/>
            <a:ext cx="4494275" cy="159410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71372" y="1427988"/>
            <a:ext cx="96011" cy="126491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3543300" y="1459991"/>
            <a:ext cx="455930" cy="131445"/>
            <a:chOff x="3543300" y="1459991"/>
            <a:chExt cx="455930" cy="131445"/>
          </a:xfrm>
        </p:grpSpPr>
        <p:pic>
          <p:nvPicPr>
            <p:cNvPr id="46" name="object 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43300" y="1459992"/>
              <a:ext cx="176783" cy="9753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38371" y="1459991"/>
              <a:ext cx="260603" cy="131063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4067555" y="1459991"/>
            <a:ext cx="769620" cy="97790"/>
            <a:chOff x="4067555" y="1459991"/>
            <a:chExt cx="769620" cy="97790"/>
          </a:xfrm>
        </p:grpSpPr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67555" y="1459991"/>
              <a:ext cx="277367" cy="9753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69307" y="1459991"/>
              <a:ext cx="175259" cy="9753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564379" y="1463040"/>
              <a:ext cx="74675" cy="9143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61915" y="1463040"/>
              <a:ext cx="76199" cy="9143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60976" y="1463040"/>
              <a:ext cx="76199" cy="91439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898135" y="1463040"/>
            <a:ext cx="292607" cy="117347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5263896" y="1459991"/>
            <a:ext cx="817244" cy="131445"/>
            <a:chOff x="5263896" y="1459991"/>
            <a:chExt cx="817244" cy="131445"/>
          </a:xfrm>
        </p:grpSpPr>
        <p:pic>
          <p:nvPicPr>
            <p:cNvPr id="56" name="object 5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263896" y="1459991"/>
              <a:ext cx="175259" cy="9753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58968" y="1459991"/>
              <a:ext cx="178307" cy="13106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55563" y="1459991"/>
              <a:ext cx="425195" cy="97535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149340" y="1459991"/>
            <a:ext cx="1780031" cy="120395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232916" y="1459991"/>
            <a:ext cx="3864863" cy="329183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8005572" y="1459991"/>
            <a:ext cx="692150" cy="97790"/>
            <a:chOff x="8005572" y="1459991"/>
            <a:chExt cx="692150" cy="97790"/>
          </a:xfrm>
        </p:grpSpPr>
        <p:pic>
          <p:nvPicPr>
            <p:cNvPr id="62" name="object 6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005572" y="1463040"/>
              <a:ext cx="76199" cy="9143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106156" y="1459991"/>
              <a:ext cx="201167" cy="9753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327136" y="1459991"/>
              <a:ext cx="370331" cy="97535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8764523" y="1459991"/>
            <a:ext cx="650875" cy="97790"/>
            <a:chOff x="8764523" y="1459991"/>
            <a:chExt cx="650875" cy="97790"/>
          </a:xfrm>
        </p:grpSpPr>
        <p:pic>
          <p:nvPicPr>
            <p:cNvPr id="66" name="object 6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764523" y="1459991"/>
              <a:ext cx="85343" cy="9753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869679" y="1463040"/>
              <a:ext cx="97535" cy="9143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991599" y="1459991"/>
              <a:ext cx="423671" cy="97535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1069847" y="1659635"/>
            <a:ext cx="1397635" cy="129539"/>
            <a:chOff x="1069847" y="1659635"/>
            <a:chExt cx="1397635" cy="129539"/>
          </a:xfrm>
        </p:grpSpPr>
        <p:pic>
          <p:nvPicPr>
            <p:cNvPr id="70" name="object 7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69847" y="1659635"/>
              <a:ext cx="1356359" cy="12953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2449067" y="1735835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5166359" y="1659635"/>
            <a:ext cx="1983105" cy="129539"/>
            <a:chOff x="5166359" y="1659635"/>
            <a:chExt cx="1983105" cy="129539"/>
          </a:xfrm>
        </p:grpSpPr>
        <p:pic>
          <p:nvPicPr>
            <p:cNvPr id="73" name="object 7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166359" y="1661160"/>
              <a:ext cx="176783" cy="9296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361434" y="1659635"/>
              <a:ext cx="87791" cy="9568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468111" y="1659635"/>
              <a:ext cx="1680971" cy="129539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7217664" y="1659630"/>
            <a:ext cx="1015365" cy="129539"/>
            <a:chOff x="7217664" y="1659630"/>
            <a:chExt cx="1015365" cy="129539"/>
          </a:xfrm>
        </p:grpSpPr>
        <p:pic>
          <p:nvPicPr>
            <p:cNvPr id="77" name="object 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217664" y="1659636"/>
              <a:ext cx="83819" cy="9601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7321283" y="1659635"/>
              <a:ext cx="718185" cy="120650"/>
            </a:xfrm>
            <a:custGeom>
              <a:avLst/>
              <a:gdLst/>
              <a:ahLst/>
              <a:cxnLst/>
              <a:rect l="l" t="t" r="r" b="b"/>
              <a:pathLst>
                <a:path w="718184" h="120650">
                  <a:moveTo>
                    <a:pt x="75526" y="62903"/>
                  </a:moveTo>
                  <a:lnTo>
                    <a:pt x="60477" y="46164"/>
                  </a:lnTo>
                  <a:lnTo>
                    <a:pt x="64147" y="43980"/>
                  </a:lnTo>
                  <a:lnTo>
                    <a:pt x="71437" y="20942"/>
                  </a:lnTo>
                  <a:lnTo>
                    <a:pt x="69900" y="16243"/>
                  </a:lnTo>
                  <a:lnTo>
                    <a:pt x="63703" y="8343"/>
                  </a:lnTo>
                  <a:lnTo>
                    <a:pt x="60007" y="5651"/>
                  </a:lnTo>
                  <a:lnTo>
                    <a:pt x="59537" y="5499"/>
                  </a:lnTo>
                  <a:lnTo>
                    <a:pt x="59512" y="64617"/>
                  </a:lnTo>
                  <a:lnTo>
                    <a:pt x="59512" y="68313"/>
                  </a:lnTo>
                  <a:lnTo>
                    <a:pt x="59359" y="72593"/>
                  </a:lnTo>
                  <a:lnTo>
                    <a:pt x="57632" y="76123"/>
                  </a:lnTo>
                  <a:lnTo>
                    <a:pt x="51054" y="80238"/>
                  </a:lnTo>
                  <a:lnTo>
                    <a:pt x="44983" y="81267"/>
                  </a:lnTo>
                  <a:lnTo>
                    <a:pt x="15633" y="81267"/>
                  </a:lnTo>
                  <a:lnTo>
                    <a:pt x="15633" y="53594"/>
                  </a:lnTo>
                  <a:lnTo>
                    <a:pt x="41249" y="53594"/>
                  </a:lnTo>
                  <a:lnTo>
                    <a:pt x="59512" y="64617"/>
                  </a:lnTo>
                  <a:lnTo>
                    <a:pt x="59512" y="5499"/>
                  </a:lnTo>
                  <a:lnTo>
                    <a:pt x="55448" y="4102"/>
                  </a:lnTo>
                  <a:lnTo>
                    <a:pt x="55448" y="23075"/>
                  </a:lnTo>
                  <a:lnTo>
                    <a:pt x="55448" y="30911"/>
                  </a:lnTo>
                  <a:lnTo>
                    <a:pt x="38836" y="40817"/>
                  </a:lnTo>
                  <a:lnTo>
                    <a:pt x="15633" y="40817"/>
                  </a:lnTo>
                  <a:lnTo>
                    <a:pt x="15633" y="14909"/>
                  </a:lnTo>
                  <a:lnTo>
                    <a:pt x="41008" y="14909"/>
                  </a:lnTo>
                  <a:lnTo>
                    <a:pt x="46875" y="15862"/>
                  </a:lnTo>
                  <a:lnTo>
                    <a:pt x="53721" y="19697"/>
                  </a:lnTo>
                  <a:lnTo>
                    <a:pt x="55448" y="23075"/>
                  </a:lnTo>
                  <a:lnTo>
                    <a:pt x="55448" y="4102"/>
                  </a:lnTo>
                  <a:lnTo>
                    <a:pt x="51384" y="2692"/>
                  </a:lnTo>
                  <a:lnTo>
                    <a:pt x="44805" y="1955"/>
                  </a:lnTo>
                  <a:lnTo>
                    <a:pt x="0" y="1955"/>
                  </a:lnTo>
                  <a:lnTo>
                    <a:pt x="0" y="94043"/>
                  </a:lnTo>
                  <a:lnTo>
                    <a:pt x="41490" y="94043"/>
                  </a:lnTo>
                  <a:lnTo>
                    <a:pt x="72910" y="81267"/>
                  </a:lnTo>
                  <a:lnTo>
                    <a:pt x="74955" y="77050"/>
                  </a:lnTo>
                  <a:lnTo>
                    <a:pt x="75526" y="68313"/>
                  </a:lnTo>
                  <a:lnTo>
                    <a:pt x="75526" y="62903"/>
                  </a:lnTo>
                  <a:close/>
                </a:path>
                <a:path w="718184" h="120650">
                  <a:moveTo>
                    <a:pt x="156972" y="1955"/>
                  </a:moveTo>
                  <a:lnTo>
                    <a:pt x="82334" y="1955"/>
                  </a:lnTo>
                  <a:lnTo>
                    <a:pt x="82334" y="14909"/>
                  </a:lnTo>
                  <a:lnTo>
                    <a:pt x="111836" y="14909"/>
                  </a:lnTo>
                  <a:lnTo>
                    <a:pt x="111836" y="94043"/>
                  </a:lnTo>
                  <a:lnTo>
                    <a:pt x="127469" y="94043"/>
                  </a:lnTo>
                  <a:lnTo>
                    <a:pt x="127469" y="14909"/>
                  </a:lnTo>
                  <a:lnTo>
                    <a:pt x="156972" y="14909"/>
                  </a:lnTo>
                  <a:lnTo>
                    <a:pt x="156972" y="1955"/>
                  </a:lnTo>
                  <a:close/>
                </a:path>
                <a:path w="718184" h="120650">
                  <a:moveTo>
                    <a:pt x="250418" y="46710"/>
                  </a:moveTo>
                  <a:lnTo>
                    <a:pt x="234391" y="9105"/>
                  </a:lnTo>
                  <a:lnTo>
                    <a:pt x="234391" y="48044"/>
                  </a:lnTo>
                  <a:lnTo>
                    <a:pt x="233997" y="55105"/>
                  </a:lnTo>
                  <a:lnTo>
                    <a:pt x="215049" y="83223"/>
                  </a:lnTo>
                  <a:lnTo>
                    <a:pt x="199440" y="83223"/>
                  </a:lnTo>
                  <a:lnTo>
                    <a:pt x="180047" y="48044"/>
                  </a:lnTo>
                  <a:lnTo>
                    <a:pt x="180530" y="39789"/>
                  </a:lnTo>
                  <a:lnTo>
                    <a:pt x="199440" y="12966"/>
                  </a:lnTo>
                  <a:lnTo>
                    <a:pt x="214985" y="12966"/>
                  </a:lnTo>
                  <a:lnTo>
                    <a:pt x="234378" y="46710"/>
                  </a:lnTo>
                  <a:lnTo>
                    <a:pt x="234391" y="48044"/>
                  </a:lnTo>
                  <a:lnTo>
                    <a:pt x="234391" y="9105"/>
                  </a:lnTo>
                  <a:lnTo>
                    <a:pt x="231889" y="7010"/>
                  </a:lnTo>
                  <a:lnTo>
                    <a:pt x="224548" y="3111"/>
                  </a:lnTo>
                  <a:lnTo>
                    <a:pt x="216344" y="787"/>
                  </a:lnTo>
                  <a:lnTo>
                    <a:pt x="207302" y="12"/>
                  </a:lnTo>
                  <a:lnTo>
                    <a:pt x="199059" y="660"/>
                  </a:lnTo>
                  <a:lnTo>
                    <a:pt x="167601" y="25806"/>
                  </a:lnTo>
                  <a:lnTo>
                    <a:pt x="164058" y="48044"/>
                  </a:lnTo>
                  <a:lnTo>
                    <a:pt x="164807" y="58953"/>
                  </a:lnTo>
                  <a:lnTo>
                    <a:pt x="189788" y="92913"/>
                  </a:lnTo>
                  <a:lnTo>
                    <a:pt x="207302" y="95999"/>
                  </a:lnTo>
                  <a:lnTo>
                    <a:pt x="215328" y="95999"/>
                  </a:lnTo>
                  <a:lnTo>
                    <a:pt x="222745" y="94132"/>
                  </a:lnTo>
                  <a:lnTo>
                    <a:pt x="236347" y="86626"/>
                  </a:lnTo>
                  <a:lnTo>
                    <a:pt x="239687" y="83223"/>
                  </a:lnTo>
                  <a:lnTo>
                    <a:pt x="241528" y="81356"/>
                  </a:lnTo>
                  <a:lnTo>
                    <a:pt x="245084" y="74587"/>
                  </a:lnTo>
                  <a:lnTo>
                    <a:pt x="247408" y="69037"/>
                  </a:lnTo>
                  <a:lnTo>
                    <a:pt x="249085" y="62534"/>
                  </a:lnTo>
                  <a:lnTo>
                    <a:pt x="250075" y="55105"/>
                  </a:lnTo>
                  <a:lnTo>
                    <a:pt x="250418" y="46710"/>
                  </a:lnTo>
                  <a:close/>
                </a:path>
                <a:path w="718184" h="120650">
                  <a:moveTo>
                    <a:pt x="353695" y="81267"/>
                  </a:moveTo>
                  <a:lnTo>
                    <a:pt x="343560" y="81267"/>
                  </a:lnTo>
                  <a:lnTo>
                    <a:pt x="343560" y="1955"/>
                  </a:lnTo>
                  <a:lnTo>
                    <a:pt x="327926" y="1955"/>
                  </a:lnTo>
                  <a:lnTo>
                    <a:pt x="327926" y="81267"/>
                  </a:lnTo>
                  <a:lnTo>
                    <a:pt x="284568" y="81267"/>
                  </a:lnTo>
                  <a:lnTo>
                    <a:pt x="284568" y="1955"/>
                  </a:lnTo>
                  <a:lnTo>
                    <a:pt x="268935" y="1955"/>
                  </a:lnTo>
                  <a:lnTo>
                    <a:pt x="268935" y="94043"/>
                  </a:lnTo>
                  <a:lnTo>
                    <a:pt x="340906" y="94043"/>
                  </a:lnTo>
                  <a:lnTo>
                    <a:pt x="340906" y="120129"/>
                  </a:lnTo>
                  <a:lnTo>
                    <a:pt x="353695" y="120129"/>
                  </a:lnTo>
                  <a:lnTo>
                    <a:pt x="353695" y="81267"/>
                  </a:lnTo>
                  <a:close/>
                </a:path>
                <a:path w="718184" h="120650">
                  <a:moveTo>
                    <a:pt x="446417" y="1955"/>
                  </a:moveTo>
                  <a:lnTo>
                    <a:pt x="429628" y="1955"/>
                  </a:lnTo>
                  <a:lnTo>
                    <a:pt x="386181" y="72186"/>
                  </a:lnTo>
                  <a:lnTo>
                    <a:pt x="386181" y="1955"/>
                  </a:lnTo>
                  <a:lnTo>
                    <a:pt x="370547" y="1955"/>
                  </a:lnTo>
                  <a:lnTo>
                    <a:pt x="370547" y="94043"/>
                  </a:lnTo>
                  <a:lnTo>
                    <a:pt x="387388" y="94043"/>
                  </a:lnTo>
                  <a:lnTo>
                    <a:pt x="430784" y="24257"/>
                  </a:lnTo>
                  <a:lnTo>
                    <a:pt x="430784" y="94043"/>
                  </a:lnTo>
                  <a:lnTo>
                    <a:pt x="446417" y="94043"/>
                  </a:lnTo>
                  <a:lnTo>
                    <a:pt x="446417" y="1955"/>
                  </a:lnTo>
                  <a:close/>
                </a:path>
                <a:path w="718184" h="120650">
                  <a:moveTo>
                    <a:pt x="545350" y="62458"/>
                  </a:moveTo>
                  <a:lnTo>
                    <a:pt x="530072" y="60325"/>
                  </a:lnTo>
                  <a:lnTo>
                    <a:pt x="528967" y="68110"/>
                  </a:lnTo>
                  <a:lnTo>
                    <a:pt x="526364" y="73875"/>
                  </a:lnTo>
                  <a:lnTo>
                    <a:pt x="518160" y="81356"/>
                  </a:lnTo>
                  <a:lnTo>
                    <a:pt x="513029" y="83223"/>
                  </a:lnTo>
                  <a:lnTo>
                    <a:pt x="499262" y="83223"/>
                  </a:lnTo>
                  <a:lnTo>
                    <a:pt x="481203" y="47904"/>
                  </a:lnTo>
                  <a:lnTo>
                    <a:pt x="481660" y="39395"/>
                  </a:lnTo>
                  <a:lnTo>
                    <a:pt x="499910" y="12776"/>
                  </a:lnTo>
                  <a:lnTo>
                    <a:pt x="513003" y="12776"/>
                  </a:lnTo>
                  <a:lnTo>
                    <a:pt x="517448" y="14351"/>
                  </a:lnTo>
                  <a:lnTo>
                    <a:pt x="524827" y="20586"/>
                  </a:lnTo>
                  <a:lnTo>
                    <a:pt x="527367" y="25234"/>
                  </a:lnTo>
                  <a:lnTo>
                    <a:pt x="528815" y="31407"/>
                  </a:lnTo>
                  <a:lnTo>
                    <a:pt x="543915" y="29108"/>
                  </a:lnTo>
                  <a:lnTo>
                    <a:pt x="514311" y="469"/>
                  </a:lnTo>
                  <a:lnTo>
                    <a:pt x="507174" y="0"/>
                  </a:lnTo>
                  <a:lnTo>
                    <a:pt x="499237" y="0"/>
                  </a:lnTo>
                  <a:lnTo>
                    <a:pt x="467982" y="28130"/>
                  </a:lnTo>
                  <a:lnTo>
                    <a:pt x="465201" y="48348"/>
                  </a:lnTo>
                  <a:lnTo>
                    <a:pt x="465912" y="59182"/>
                  </a:lnTo>
                  <a:lnTo>
                    <a:pt x="490016" y="92913"/>
                  </a:lnTo>
                  <a:lnTo>
                    <a:pt x="507047" y="95986"/>
                  </a:lnTo>
                  <a:lnTo>
                    <a:pt x="514286" y="95440"/>
                  </a:lnTo>
                  <a:lnTo>
                    <a:pt x="543598" y="69900"/>
                  </a:lnTo>
                  <a:lnTo>
                    <a:pt x="545350" y="62458"/>
                  </a:lnTo>
                  <a:close/>
                </a:path>
                <a:path w="718184" h="120650">
                  <a:moveTo>
                    <a:pt x="625132" y="1955"/>
                  </a:moveTo>
                  <a:lnTo>
                    <a:pt x="550494" y="1955"/>
                  </a:lnTo>
                  <a:lnTo>
                    <a:pt x="550494" y="14909"/>
                  </a:lnTo>
                  <a:lnTo>
                    <a:pt x="579983" y="14909"/>
                  </a:lnTo>
                  <a:lnTo>
                    <a:pt x="579983" y="94043"/>
                  </a:lnTo>
                  <a:lnTo>
                    <a:pt x="595617" y="94043"/>
                  </a:lnTo>
                  <a:lnTo>
                    <a:pt x="595617" y="14909"/>
                  </a:lnTo>
                  <a:lnTo>
                    <a:pt x="625132" y="14909"/>
                  </a:lnTo>
                  <a:lnTo>
                    <a:pt x="625132" y="1955"/>
                  </a:lnTo>
                  <a:close/>
                </a:path>
                <a:path w="718184" h="120650">
                  <a:moveTo>
                    <a:pt x="717689" y="47853"/>
                  </a:moveTo>
                  <a:lnTo>
                    <a:pt x="714844" y="39204"/>
                  </a:lnTo>
                  <a:lnTo>
                    <a:pt x="706158" y="12776"/>
                  </a:lnTo>
                  <a:lnTo>
                    <a:pt x="705993" y="12534"/>
                  </a:lnTo>
                  <a:lnTo>
                    <a:pt x="701167" y="8318"/>
                  </a:lnTo>
                  <a:lnTo>
                    <a:pt x="701167" y="39204"/>
                  </a:lnTo>
                  <a:lnTo>
                    <a:pt x="649808" y="39204"/>
                  </a:lnTo>
                  <a:lnTo>
                    <a:pt x="650341" y="31178"/>
                  </a:lnTo>
                  <a:lnTo>
                    <a:pt x="653034" y="24752"/>
                  </a:lnTo>
                  <a:lnTo>
                    <a:pt x="662774" y="15163"/>
                  </a:lnTo>
                  <a:lnTo>
                    <a:pt x="668794" y="12776"/>
                  </a:lnTo>
                  <a:lnTo>
                    <a:pt x="683856" y="12776"/>
                  </a:lnTo>
                  <a:lnTo>
                    <a:pt x="690321" y="15786"/>
                  </a:lnTo>
                  <a:lnTo>
                    <a:pt x="698500" y="25679"/>
                  </a:lnTo>
                  <a:lnTo>
                    <a:pt x="700493" y="31470"/>
                  </a:lnTo>
                  <a:lnTo>
                    <a:pt x="701167" y="39204"/>
                  </a:lnTo>
                  <a:lnTo>
                    <a:pt x="701167" y="8318"/>
                  </a:lnTo>
                  <a:lnTo>
                    <a:pt x="699731" y="7048"/>
                  </a:lnTo>
                  <a:lnTo>
                    <a:pt x="692619" y="3124"/>
                  </a:lnTo>
                  <a:lnTo>
                    <a:pt x="684669" y="787"/>
                  </a:lnTo>
                  <a:lnTo>
                    <a:pt x="675881" y="0"/>
                  </a:lnTo>
                  <a:lnTo>
                    <a:pt x="666788" y="800"/>
                  </a:lnTo>
                  <a:lnTo>
                    <a:pt x="635901" y="28194"/>
                  </a:lnTo>
                  <a:lnTo>
                    <a:pt x="632993" y="47853"/>
                  </a:lnTo>
                  <a:lnTo>
                    <a:pt x="633031" y="50165"/>
                  </a:lnTo>
                  <a:lnTo>
                    <a:pt x="651179" y="89001"/>
                  </a:lnTo>
                  <a:lnTo>
                    <a:pt x="676732" y="95986"/>
                  </a:lnTo>
                  <a:lnTo>
                    <a:pt x="684377" y="95504"/>
                  </a:lnTo>
                  <a:lnTo>
                    <a:pt x="708355" y="83210"/>
                  </a:lnTo>
                  <a:lnTo>
                    <a:pt x="711733" y="78867"/>
                  </a:lnTo>
                  <a:lnTo>
                    <a:pt x="714857" y="72999"/>
                  </a:lnTo>
                  <a:lnTo>
                    <a:pt x="717156" y="66357"/>
                  </a:lnTo>
                  <a:lnTo>
                    <a:pt x="700989" y="64223"/>
                  </a:lnTo>
                  <a:lnTo>
                    <a:pt x="698614" y="70853"/>
                  </a:lnTo>
                  <a:lnTo>
                    <a:pt x="695413" y="75666"/>
                  </a:lnTo>
                  <a:lnTo>
                    <a:pt x="687324" y="81699"/>
                  </a:lnTo>
                  <a:lnTo>
                    <a:pt x="682447" y="83210"/>
                  </a:lnTo>
                  <a:lnTo>
                    <a:pt x="669061" y="83210"/>
                  </a:lnTo>
                  <a:lnTo>
                    <a:pt x="662622" y="80530"/>
                  </a:lnTo>
                  <a:lnTo>
                    <a:pt x="652360" y="69811"/>
                  </a:lnTo>
                  <a:lnTo>
                    <a:pt x="649516" y="62077"/>
                  </a:lnTo>
                  <a:lnTo>
                    <a:pt x="648919" y="51981"/>
                  </a:lnTo>
                  <a:lnTo>
                    <a:pt x="717600" y="51981"/>
                  </a:lnTo>
                  <a:lnTo>
                    <a:pt x="717689" y="47853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058912" y="1659636"/>
              <a:ext cx="173735" cy="129539"/>
            </a:xfrm>
            <a:prstGeom prst="rect">
              <a:avLst/>
            </a:prstGeom>
          </p:spPr>
        </p:pic>
      </p:grpSp>
      <p:pic>
        <p:nvPicPr>
          <p:cNvPr id="80" name="object 8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299704" y="1659636"/>
            <a:ext cx="80771" cy="96011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8438388" y="1659635"/>
            <a:ext cx="870585" cy="96520"/>
            <a:chOff x="8438388" y="1659635"/>
            <a:chExt cx="870585" cy="96520"/>
          </a:xfrm>
        </p:grpSpPr>
        <p:pic>
          <p:nvPicPr>
            <p:cNvPr id="82" name="object 8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438388" y="1659636"/>
              <a:ext cx="83819" cy="96011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542020" y="1661160"/>
              <a:ext cx="99059" cy="92963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665464" y="1661159"/>
              <a:ext cx="97535" cy="9296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785859" y="1659636"/>
              <a:ext cx="179831" cy="96011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983980" y="1659635"/>
              <a:ext cx="277367" cy="96011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9290303" y="1735835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8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8" y="18287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6877811" y="4488179"/>
            <a:ext cx="556260" cy="129539"/>
            <a:chOff x="6877811" y="4488179"/>
            <a:chExt cx="556260" cy="129539"/>
          </a:xfrm>
        </p:grpSpPr>
        <p:pic>
          <p:nvPicPr>
            <p:cNvPr id="89" name="object 8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877811" y="4489703"/>
              <a:ext cx="469391" cy="128015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7389876" y="4488179"/>
              <a:ext cx="44450" cy="108585"/>
            </a:xfrm>
            <a:custGeom>
              <a:avLst/>
              <a:gdLst/>
              <a:ahLst/>
              <a:cxnLst/>
              <a:rect l="l" t="t" r="r" b="b"/>
              <a:pathLst>
                <a:path w="44450" h="108585">
                  <a:moveTo>
                    <a:pt x="43891" y="0"/>
                  </a:moveTo>
                  <a:lnTo>
                    <a:pt x="34607" y="0"/>
                  </a:lnTo>
                  <a:lnTo>
                    <a:pt x="0" y="108102"/>
                  </a:lnTo>
                  <a:lnTo>
                    <a:pt x="9423" y="108102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7481316" y="4503420"/>
            <a:ext cx="13970" cy="90170"/>
          </a:xfrm>
          <a:custGeom>
            <a:avLst/>
            <a:gdLst/>
            <a:ahLst/>
            <a:cxnLst/>
            <a:rect l="l" t="t" r="r" b="b"/>
            <a:pathLst>
              <a:path w="13970" h="90170">
                <a:moveTo>
                  <a:pt x="13385" y="0"/>
                </a:moveTo>
                <a:lnTo>
                  <a:pt x="0" y="0"/>
                </a:lnTo>
                <a:lnTo>
                  <a:pt x="0" y="89916"/>
                </a:lnTo>
                <a:lnTo>
                  <a:pt x="13385" y="89916"/>
                </a:lnTo>
                <a:lnTo>
                  <a:pt x="133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2" name="object 92"/>
          <p:cNvGrpSpPr/>
          <p:nvPr/>
        </p:nvGrpSpPr>
        <p:grpSpPr>
          <a:xfrm>
            <a:off x="7481313" y="4489699"/>
            <a:ext cx="1556385" cy="127635"/>
            <a:chOff x="7481313" y="4489699"/>
            <a:chExt cx="1556385" cy="127635"/>
          </a:xfrm>
        </p:grpSpPr>
        <p:sp>
          <p:nvSpPr>
            <p:cNvPr id="93" name="object 93"/>
            <p:cNvSpPr/>
            <p:nvPr/>
          </p:nvSpPr>
          <p:spPr>
            <a:xfrm>
              <a:off x="7481303" y="4489703"/>
              <a:ext cx="1153795" cy="127635"/>
            </a:xfrm>
            <a:custGeom>
              <a:avLst/>
              <a:gdLst/>
              <a:ahLst/>
              <a:cxnLst/>
              <a:rect l="l" t="t" r="r" b="b"/>
              <a:pathLst>
                <a:path w="1153795" h="127635">
                  <a:moveTo>
                    <a:pt x="80683" y="2235"/>
                  </a:moveTo>
                  <a:lnTo>
                    <a:pt x="0" y="2235"/>
                  </a:lnTo>
                  <a:lnTo>
                    <a:pt x="0" y="13665"/>
                  </a:lnTo>
                  <a:lnTo>
                    <a:pt x="67043" y="13665"/>
                  </a:lnTo>
                  <a:lnTo>
                    <a:pt x="67043" y="102565"/>
                  </a:lnTo>
                  <a:lnTo>
                    <a:pt x="80683" y="102565"/>
                  </a:lnTo>
                  <a:lnTo>
                    <a:pt x="80683" y="13665"/>
                  </a:lnTo>
                  <a:lnTo>
                    <a:pt x="80683" y="2235"/>
                  </a:lnTo>
                  <a:close/>
                </a:path>
                <a:path w="1153795" h="127635">
                  <a:moveTo>
                    <a:pt x="181597" y="26111"/>
                  </a:moveTo>
                  <a:lnTo>
                    <a:pt x="180568" y="21488"/>
                  </a:lnTo>
                  <a:lnTo>
                    <a:pt x="176403" y="13068"/>
                  </a:lnTo>
                  <a:lnTo>
                    <a:pt x="173647" y="9791"/>
                  </a:lnTo>
                  <a:lnTo>
                    <a:pt x="167513" y="5600"/>
                  </a:lnTo>
                  <a:lnTo>
                    <a:pt x="167513" y="27317"/>
                  </a:lnTo>
                  <a:lnTo>
                    <a:pt x="167513" y="37490"/>
                  </a:lnTo>
                  <a:lnTo>
                    <a:pt x="165671" y="42049"/>
                  </a:lnTo>
                  <a:lnTo>
                    <a:pt x="158280" y="48552"/>
                  </a:lnTo>
                  <a:lnTo>
                    <a:pt x="152069" y="50177"/>
                  </a:lnTo>
                  <a:lnTo>
                    <a:pt x="116700" y="50177"/>
                  </a:lnTo>
                  <a:lnTo>
                    <a:pt x="116700" y="13690"/>
                  </a:lnTo>
                  <a:lnTo>
                    <a:pt x="149148" y="13690"/>
                  </a:lnTo>
                  <a:lnTo>
                    <a:pt x="167513" y="27317"/>
                  </a:lnTo>
                  <a:lnTo>
                    <a:pt x="167513" y="5600"/>
                  </a:lnTo>
                  <a:lnTo>
                    <a:pt x="166801" y="5105"/>
                  </a:lnTo>
                  <a:lnTo>
                    <a:pt x="162560" y="3517"/>
                  </a:lnTo>
                  <a:lnTo>
                    <a:pt x="157518" y="2692"/>
                  </a:lnTo>
                  <a:lnTo>
                    <a:pt x="153911" y="2044"/>
                  </a:lnTo>
                  <a:lnTo>
                    <a:pt x="148691" y="1714"/>
                  </a:lnTo>
                  <a:lnTo>
                    <a:pt x="103060" y="1714"/>
                  </a:lnTo>
                  <a:lnTo>
                    <a:pt x="103060" y="103759"/>
                  </a:lnTo>
                  <a:lnTo>
                    <a:pt x="116700" y="103759"/>
                  </a:lnTo>
                  <a:lnTo>
                    <a:pt x="116700" y="62141"/>
                  </a:lnTo>
                  <a:lnTo>
                    <a:pt x="143078" y="62141"/>
                  </a:lnTo>
                  <a:lnTo>
                    <a:pt x="171577" y="50177"/>
                  </a:lnTo>
                  <a:lnTo>
                    <a:pt x="178816" y="47142"/>
                  </a:lnTo>
                  <a:lnTo>
                    <a:pt x="181597" y="39814"/>
                  </a:lnTo>
                  <a:lnTo>
                    <a:pt x="181597" y="26111"/>
                  </a:lnTo>
                  <a:close/>
                </a:path>
                <a:path w="1153795" h="127635">
                  <a:moveTo>
                    <a:pt x="289839" y="52882"/>
                  </a:moveTo>
                  <a:lnTo>
                    <a:pt x="276491" y="14833"/>
                  </a:lnTo>
                  <a:lnTo>
                    <a:pt x="275678" y="14084"/>
                  </a:lnTo>
                  <a:lnTo>
                    <a:pt x="275678" y="54330"/>
                  </a:lnTo>
                  <a:lnTo>
                    <a:pt x="275158" y="62166"/>
                  </a:lnTo>
                  <a:lnTo>
                    <a:pt x="247891" y="93268"/>
                  </a:lnTo>
                  <a:lnTo>
                    <a:pt x="240601" y="93941"/>
                  </a:lnTo>
                  <a:lnTo>
                    <a:pt x="233362" y="93268"/>
                  </a:lnTo>
                  <a:lnTo>
                    <a:pt x="206197" y="63055"/>
                  </a:lnTo>
                  <a:lnTo>
                    <a:pt x="205574" y="54330"/>
                  </a:lnTo>
                  <a:lnTo>
                    <a:pt x="206222" y="43662"/>
                  </a:lnTo>
                  <a:lnTo>
                    <a:pt x="233857" y="12306"/>
                  </a:lnTo>
                  <a:lnTo>
                    <a:pt x="240817" y="11696"/>
                  </a:lnTo>
                  <a:lnTo>
                    <a:pt x="247599" y="11696"/>
                  </a:lnTo>
                  <a:lnTo>
                    <a:pt x="275602" y="43662"/>
                  </a:lnTo>
                  <a:lnTo>
                    <a:pt x="275678" y="54330"/>
                  </a:lnTo>
                  <a:lnTo>
                    <a:pt x="275678" y="14084"/>
                  </a:lnTo>
                  <a:lnTo>
                    <a:pt x="273113" y="11696"/>
                  </a:lnTo>
                  <a:lnTo>
                    <a:pt x="271780" y="10452"/>
                  </a:lnTo>
                  <a:lnTo>
                    <a:pt x="266420" y="6756"/>
                  </a:lnTo>
                  <a:lnTo>
                    <a:pt x="260527" y="3810"/>
                  </a:lnTo>
                  <a:lnTo>
                    <a:pt x="254279" y="1701"/>
                  </a:lnTo>
                  <a:lnTo>
                    <a:pt x="247700" y="444"/>
                  </a:lnTo>
                  <a:lnTo>
                    <a:pt x="240741" y="12"/>
                  </a:lnTo>
                  <a:lnTo>
                    <a:pt x="230365" y="901"/>
                  </a:lnTo>
                  <a:lnTo>
                    <a:pt x="194945" y="31483"/>
                  </a:lnTo>
                  <a:lnTo>
                    <a:pt x="191516" y="54330"/>
                  </a:lnTo>
                  <a:lnTo>
                    <a:pt x="191871" y="60731"/>
                  </a:lnTo>
                  <a:lnTo>
                    <a:pt x="209346" y="94716"/>
                  </a:lnTo>
                  <a:lnTo>
                    <a:pt x="240665" y="105473"/>
                  </a:lnTo>
                  <a:lnTo>
                    <a:pt x="247256" y="105079"/>
                  </a:lnTo>
                  <a:lnTo>
                    <a:pt x="263791" y="93941"/>
                  </a:lnTo>
                  <a:lnTo>
                    <a:pt x="283527" y="80657"/>
                  </a:lnTo>
                  <a:lnTo>
                    <a:pt x="289445" y="60464"/>
                  </a:lnTo>
                  <a:lnTo>
                    <a:pt x="289839" y="52882"/>
                  </a:lnTo>
                  <a:close/>
                </a:path>
                <a:path w="1153795" h="127635">
                  <a:moveTo>
                    <a:pt x="388162" y="1714"/>
                  </a:moveTo>
                  <a:lnTo>
                    <a:pt x="374688" y="1714"/>
                  </a:lnTo>
                  <a:lnTo>
                    <a:pt x="319963" y="82524"/>
                  </a:lnTo>
                  <a:lnTo>
                    <a:pt x="319963" y="1714"/>
                  </a:lnTo>
                  <a:lnTo>
                    <a:pt x="307619" y="1714"/>
                  </a:lnTo>
                  <a:lnTo>
                    <a:pt x="307619" y="103746"/>
                  </a:lnTo>
                  <a:lnTo>
                    <a:pt x="321233" y="103746"/>
                  </a:lnTo>
                  <a:lnTo>
                    <a:pt x="375818" y="23152"/>
                  </a:lnTo>
                  <a:lnTo>
                    <a:pt x="375818" y="103746"/>
                  </a:lnTo>
                  <a:lnTo>
                    <a:pt x="388162" y="103746"/>
                  </a:lnTo>
                  <a:lnTo>
                    <a:pt x="388162" y="1714"/>
                  </a:lnTo>
                  <a:close/>
                </a:path>
                <a:path w="1153795" h="127635">
                  <a:moveTo>
                    <a:pt x="480301" y="68364"/>
                  </a:moveTo>
                  <a:lnTo>
                    <a:pt x="478536" y="63068"/>
                  </a:lnTo>
                  <a:lnTo>
                    <a:pt x="471474" y="54216"/>
                  </a:lnTo>
                  <a:lnTo>
                    <a:pt x="467093" y="51257"/>
                  </a:lnTo>
                  <a:lnTo>
                    <a:pt x="461848" y="49809"/>
                  </a:lnTo>
                  <a:lnTo>
                    <a:pt x="467791" y="45491"/>
                  </a:lnTo>
                  <a:lnTo>
                    <a:pt x="472033" y="40373"/>
                  </a:lnTo>
                  <a:lnTo>
                    <a:pt x="474573" y="34442"/>
                  </a:lnTo>
                  <a:lnTo>
                    <a:pt x="475424" y="27724"/>
                  </a:lnTo>
                  <a:lnTo>
                    <a:pt x="475424" y="20307"/>
                  </a:lnTo>
                  <a:lnTo>
                    <a:pt x="472478" y="13855"/>
                  </a:lnTo>
                  <a:lnTo>
                    <a:pt x="460743" y="2794"/>
                  </a:lnTo>
                  <a:lnTo>
                    <a:pt x="452831" y="0"/>
                  </a:lnTo>
                  <a:lnTo>
                    <a:pt x="442810" y="0"/>
                  </a:lnTo>
                  <a:lnTo>
                    <a:pt x="428853" y="2032"/>
                  </a:lnTo>
                  <a:lnTo>
                    <a:pt x="418211" y="8128"/>
                  </a:lnTo>
                  <a:lnTo>
                    <a:pt x="410857" y="18275"/>
                  </a:lnTo>
                  <a:lnTo>
                    <a:pt x="406793" y="32499"/>
                  </a:lnTo>
                  <a:lnTo>
                    <a:pt x="419862" y="35496"/>
                  </a:lnTo>
                  <a:lnTo>
                    <a:pt x="419862" y="33401"/>
                  </a:lnTo>
                  <a:lnTo>
                    <a:pt x="420547" y="30226"/>
                  </a:lnTo>
                  <a:lnTo>
                    <a:pt x="423354" y="21717"/>
                  </a:lnTo>
                  <a:lnTo>
                    <a:pt x="425869" y="18288"/>
                  </a:lnTo>
                  <a:lnTo>
                    <a:pt x="433133" y="13119"/>
                  </a:lnTo>
                  <a:lnTo>
                    <a:pt x="437540" y="11836"/>
                  </a:lnTo>
                  <a:lnTo>
                    <a:pt x="448602" y="11836"/>
                  </a:lnTo>
                  <a:lnTo>
                    <a:pt x="453288" y="13474"/>
                  </a:lnTo>
                  <a:lnTo>
                    <a:pt x="460197" y="20027"/>
                  </a:lnTo>
                  <a:lnTo>
                    <a:pt x="461924" y="23901"/>
                  </a:lnTo>
                  <a:lnTo>
                    <a:pt x="461924" y="32067"/>
                  </a:lnTo>
                  <a:lnTo>
                    <a:pt x="441299" y="44894"/>
                  </a:lnTo>
                  <a:lnTo>
                    <a:pt x="435076" y="44894"/>
                  </a:lnTo>
                  <a:lnTo>
                    <a:pt x="435076" y="56718"/>
                  </a:lnTo>
                  <a:lnTo>
                    <a:pt x="449072" y="56718"/>
                  </a:lnTo>
                  <a:lnTo>
                    <a:pt x="455028" y="58381"/>
                  </a:lnTo>
                  <a:lnTo>
                    <a:pt x="463765" y="65024"/>
                  </a:lnTo>
                  <a:lnTo>
                    <a:pt x="465950" y="69507"/>
                  </a:lnTo>
                  <a:lnTo>
                    <a:pt x="465950" y="80302"/>
                  </a:lnTo>
                  <a:lnTo>
                    <a:pt x="463854" y="84759"/>
                  </a:lnTo>
                  <a:lnTo>
                    <a:pt x="455561" y="92100"/>
                  </a:lnTo>
                  <a:lnTo>
                    <a:pt x="449884" y="93929"/>
                  </a:lnTo>
                  <a:lnTo>
                    <a:pt x="435648" y="93929"/>
                  </a:lnTo>
                  <a:lnTo>
                    <a:pt x="429996" y="91452"/>
                  </a:lnTo>
                  <a:lnTo>
                    <a:pt x="421462" y="81572"/>
                  </a:lnTo>
                  <a:lnTo>
                    <a:pt x="418833" y="76631"/>
                  </a:lnTo>
                  <a:lnTo>
                    <a:pt x="417855" y="71691"/>
                  </a:lnTo>
                  <a:lnTo>
                    <a:pt x="404926" y="74968"/>
                  </a:lnTo>
                  <a:lnTo>
                    <a:pt x="410591" y="88315"/>
                  </a:lnTo>
                  <a:lnTo>
                    <a:pt x="418782" y="97840"/>
                  </a:lnTo>
                  <a:lnTo>
                    <a:pt x="429526" y="103568"/>
                  </a:lnTo>
                  <a:lnTo>
                    <a:pt x="442836" y="105473"/>
                  </a:lnTo>
                  <a:lnTo>
                    <a:pt x="450875" y="104914"/>
                  </a:lnTo>
                  <a:lnTo>
                    <a:pt x="480301" y="83324"/>
                  </a:lnTo>
                  <a:lnTo>
                    <a:pt x="480301" y="68364"/>
                  </a:lnTo>
                  <a:close/>
                </a:path>
                <a:path w="1153795" h="127635">
                  <a:moveTo>
                    <a:pt x="574344" y="68224"/>
                  </a:moveTo>
                  <a:lnTo>
                    <a:pt x="572668" y="63068"/>
                  </a:lnTo>
                  <a:lnTo>
                    <a:pt x="569328" y="58724"/>
                  </a:lnTo>
                  <a:lnTo>
                    <a:pt x="566000" y="54356"/>
                  </a:lnTo>
                  <a:lnTo>
                    <a:pt x="561213" y="51257"/>
                  </a:lnTo>
                  <a:lnTo>
                    <a:pt x="560273" y="50990"/>
                  </a:lnTo>
                  <a:lnTo>
                    <a:pt x="560273" y="70358"/>
                  </a:lnTo>
                  <a:lnTo>
                    <a:pt x="560273" y="77444"/>
                  </a:lnTo>
                  <a:lnTo>
                    <a:pt x="540321" y="91782"/>
                  </a:lnTo>
                  <a:lnTo>
                    <a:pt x="510324" y="91782"/>
                  </a:lnTo>
                  <a:lnTo>
                    <a:pt x="510324" y="56578"/>
                  </a:lnTo>
                  <a:lnTo>
                    <a:pt x="540639" y="56578"/>
                  </a:lnTo>
                  <a:lnTo>
                    <a:pt x="560273" y="70358"/>
                  </a:lnTo>
                  <a:lnTo>
                    <a:pt x="560273" y="50990"/>
                  </a:lnTo>
                  <a:lnTo>
                    <a:pt x="554990" y="49453"/>
                  </a:lnTo>
                  <a:lnTo>
                    <a:pt x="559790" y="47091"/>
                  </a:lnTo>
                  <a:lnTo>
                    <a:pt x="562648" y="44615"/>
                  </a:lnTo>
                  <a:lnTo>
                    <a:pt x="563397" y="43967"/>
                  </a:lnTo>
                  <a:lnTo>
                    <a:pt x="568134" y="36271"/>
                  </a:lnTo>
                  <a:lnTo>
                    <a:pt x="569328" y="32169"/>
                  </a:lnTo>
                  <a:lnTo>
                    <a:pt x="569290" y="22999"/>
                  </a:lnTo>
                  <a:lnTo>
                    <a:pt x="567982" y="18630"/>
                  </a:lnTo>
                  <a:lnTo>
                    <a:pt x="562597" y="10058"/>
                  </a:lnTo>
                  <a:lnTo>
                    <a:pt x="558876" y="6858"/>
                  </a:lnTo>
                  <a:lnTo>
                    <a:pt x="555967" y="5600"/>
                  </a:lnTo>
                  <a:lnTo>
                    <a:pt x="555967" y="25996"/>
                  </a:lnTo>
                  <a:lnTo>
                    <a:pt x="555967" y="32969"/>
                  </a:lnTo>
                  <a:lnTo>
                    <a:pt x="538581" y="44615"/>
                  </a:lnTo>
                  <a:lnTo>
                    <a:pt x="510324" y="44615"/>
                  </a:lnTo>
                  <a:lnTo>
                    <a:pt x="510324" y="13690"/>
                  </a:lnTo>
                  <a:lnTo>
                    <a:pt x="538238" y="13690"/>
                  </a:lnTo>
                  <a:lnTo>
                    <a:pt x="543458" y="14173"/>
                  </a:lnTo>
                  <a:lnTo>
                    <a:pt x="549529" y="16065"/>
                  </a:lnTo>
                  <a:lnTo>
                    <a:pt x="551878" y="17843"/>
                  </a:lnTo>
                  <a:lnTo>
                    <a:pt x="553504" y="20434"/>
                  </a:lnTo>
                  <a:lnTo>
                    <a:pt x="555155" y="22999"/>
                  </a:lnTo>
                  <a:lnTo>
                    <a:pt x="555967" y="25996"/>
                  </a:lnTo>
                  <a:lnTo>
                    <a:pt x="555967" y="5600"/>
                  </a:lnTo>
                  <a:lnTo>
                    <a:pt x="549389" y="2743"/>
                  </a:lnTo>
                  <a:lnTo>
                    <a:pt x="543102" y="1714"/>
                  </a:lnTo>
                  <a:lnTo>
                    <a:pt x="496671" y="1714"/>
                  </a:lnTo>
                  <a:lnTo>
                    <a:pt x="496671" y="103759"/>
                  </a:lnTo>
                  <a:lnTo>
                    <a:pt x="542455" y="103759"/>
                  </a:lnTo>
                  <a:lnTo>
                    <a:pt x="557847" y="91782"/>
                  </a:lnTo>
                  <a:lnTo>
                    <a:pt x="574344" y="78955"/>
                  </a:lnTo>
                  <a:lnTo>
                    <a:pt x="574344" y="68224"/>
                  </a:lnTo>
                  <a:close/>
                </a:path>
                <a:path w="1153795" h="127635">
                  <a:moveTo>
                    <a:pt x="682421" y="52882"/>
                  </a:moveTo>
                  <a:lnTo>
                    <a:pt x="669061" y="14833"/>
                  </a:lnTo>
                  <a:lnTo>
                    <a:pt x="668248" y="14084"/>
                  </a:lnTo>
                  <a:lnTo>
                    <a:pt x="668248" y="54330"/>
                  </a:lnTo>
                  <a:lnTo>
                    <a:pt x="667727" y="62166"/>
                  </a:lnTo>
                  <a:lnTo>
                    <a:pt x="640448" y="93268"/>
                  </a:lnTo>
                  <a:lnTo>
                    <a:pt x="633171" y="93941"/>
                  </a:lnTo>
                  <a:lnTo>
                    <a:pt x="625944" y="93268"/>
                  </a:lnTo>
                  <a:lnTo>
                    <a:pt x="598766" y="63055"/>
                  </a:lnTo>
                  <a:lnTo>
                    <a:pt x="598144" y="54330"/>
                  </a:lnTo>
                  <a:lnTo>
                    <a:pt x="598792" y="43662"/>
                  </a:lnTo>
                  <a:lnTo>
                    <a:pt x="626427" y="12306"/>
                  </a:lnTo>
                  <a:lnTo>
                    <a:pt x="633387" y="11696"/>
                  </a:lnTo>
                  <a:lnTo>
                    <a:pt x="640156" y="11696"/>
                  </a:lnTo>
                  <a:lnTo>
                    <a:pt x="668159" y="43662"/>
                  </a:lnTo>
                  <a:lnTo>
                    <a:pt x="668248" y="54330"/>
                  </a:lnTo>
                  <a:lnTo>
                    <a:pt x="668248" y="14084"/>
                  </a:lnTo>
                  <a:lnTo>
                    <a:pt x="633310" y="12"/>
                  </a:lnTo>
                  <a:lnTo>
                    <a:pt x="622947" y="901"/>
                  </a:lnTo>
                  <a:lnTo>
                    <a:pt x="587527" y="31483"/>
                  </a:lnTo>
                  <a:lnTo>
                    <a:pt x="584098" y="54330"/>
                  </a:lnTo>
                  <a:lnTo>
                    <a:pt x="584454" y="60731"/>
                  </a:lnTo>
                  <a:lnTo>
                    <a:pt x="601916" y="94716"/>
                  </a:lnTo>
                  <a:lnTo>
                    <a:pt x="633247" y="105473"/>
                  </a:lnTo>
                  <a:lnTo>
                    <a:pt x="639826" y="105079"/>
                  </a:lnTo>
                  <a:lnTo>
                    <a:pt x="656374" y="93941"/>
                  </a:lnTo>
                  <a:lnTo>
                    <a:pt x="676109" y="80657"/>
                  </a:lnTo>
                  <a:lnTo>
                    <a:pt x="682028" y="60464"/>
                  </a:lnTo>
                  <a:lnTo>
                    <a:pt x="682421" y="52882"/>
                  </a:lnTo>
                  <a:close/>
                </a:path>
                <a:path w="1153795" h="127635">
                  <a:moveTo>
                    <a:pt x="777875" y="91782"/>
                  </a:moveTo>
                  <a:lnTo>
                    <a:pt x="768692" y="91782"/>
                  </a:lnTo>
                  <a:lnTo>
                    <a:pt x="768692" y="1714"/>
                  </a:lnTo>
                  <a:lnTo>
                    <a:pt x="755040" y="1714"/>
                  </a:lnTo>
                  <a:lnTo>
                    <a:pt x="755040" y="13690"/>
                  </a:lnTo>
                  <a:lnTo>
                    <a:pt x="755040" y="91782"/>
                  </a:lnTo>
                  <a:lnTo>
                    <a:pt x="707529" y="91782"/>
                  </a:lnTo>
                  <a:lnTo>
                    <a:pt x="710704" y="83985"/>
                  </a:lnTo>
                  <a:lnTo>
                    <a:pt x="713295" y="75196"/>
                  </a:lnTo>
                  <a:lnTo>
                    <a:pt x="718566" y="34353"/>
                  </a:lnTo>
                  <a:lnTo>
                    <a:pt x="719162" y="18910"/>
                  </a:lnTo>
                  <a:lnTo>
                    <a:pt x="719162" y="13690"/>
                  </a:lnTo>
                  <a:lnTo>
                    <a:pt x="755040" y="13690"/>
                  </a:lnTo>
                  <a:lnTo>
                    <a:pt x="755040" y="1714"/>
                  </a:lnTo>
                  <a:lnTo>
                    <a:pt x="706094" y="1714"/>
                  </a:lnTo>
                  <a:lnTo>
                    <a:pt x="706018" y="18910"/>
                  </a:lnTo>
                  <a:lnTo>
                    <a:pt x="705307" y="42532"/>
                  </a:lnTo>
                  <a:lnTo>
                    <a:pt x="702957" y="63690"/>
                  </a:lnTo>
                  <a:lnTo>
                    <a:pt x="699058" y="80111"/>
                  </a:lnTo>
                  <a:lnTo>
                    <a:pt x="693597" y="91782"/>
                  </a:lnTo>
                  <a:lnTo>
                    <a:pt x="685711" y="91782"/>
                  </a:lnTo>
                  <a:lnTo>
                    <a:pt x="685711" y="127558"/>
                  </a:lnTo>
                  <a:lnTo>
                    <a:pt x="697763" y="127558"/>
                  </a:lnTo>
                  <a:lnTo>
                    <a:pt x="697763" y="103759"/>
                  </a:lnTo>
                  <a:lnTo>
                    <a:pt x="765822" y="103759"/>
                  </a:lnTo>
                  <a:lnTo>
                    <a:pt x="765822" y="127558"/>
                  </a:lnTo>
                  <a:lnTo>
                    <a:pt x="777875" y="127558"/>
                  </a:lnTo>
                  <a:lnTo>
                    <a:pt x="777875" y="103759"/>
                  </a:lnTo>
                  <a:lnTo>
                    <a:pt x="777875" y="91782"/>
                  </a:lnTo>
                  <a:close/>
                </a:path>
                <a:path w="1153795" h="127635">
                  <a:moveTo>
                    <a:pt x="880833" y="71374"/>
                  </a:moveTo>
                  <a:lnTo>
                    <a:pt x="867194" y="67957"/>
                  </a:lnTo>
                  <a:lnTo>
                    <a:pt x="865314" y="76555"/>
                  </a:lnTo>
                  <a:lnTo>
                    <a:pt x="861758" y="83019"/>
                  </a:lnTo>
                  <a:lnTo>
                    <a:pt x="851230" y="91732"/>
                  </a:lnTo>
                  <a:lnTo>
                    <a:pt x="844816" y="93929"/>
                  </a:lnTo>
                  <a:lnTo>
                    <a:pt x="830961" y="93929"/>
                  </a:lnTo>
                  <a:lnTo>
                    <a:pt x="804164" y="60566"/>
                  </a:lnTo>
                  <a:lnTo>
                    <a:pt x="804164" y="45173"/>
                  </a:lnTo>
                  <a:lnTo>
                    <a:pt x="830427" y="11544"/>
                  </a:lnTo>
                  <a:lnTo>
                    <a:pt x="845185" y="11544"/>
                  </a:lnTo>
                  <a:lnTo>
                    <a:pt x="850874" y="13233"/>
                  </a:lnTo>
                  <a:lnTo>
                    <a:pt x="859917" y="20002"/>
                  </a:lnTo>
                  <a:lnTo>
                    <a:pt x="863384" y="25412"/>
                  </a:lnTo>
                  <a:lnTo>
                    <a:pt x="865759" y="32829"/>
                  </a:lnTo>
                  <a:lnTo>
                    <a:pt x="879106" y="29692"/>
                  </a:lnTo>
                  <a:lnTo>
                    <a:pt x="852741" y="1943"/>
                  </a:lnTo>
                  <a:lnTo>
                    <a:pt x="838555" y="0"/>
                  </a:lnTo>
                  <a:lnTo>
                    <a:pt x="831900" y="393"/>
                  </a:lnTo>
                  <a:lnTo>
                    <a:pt x="796226" y="24180"/>
                  </a:lnTo>
                  <a:lnTo>
                    <a:pt x="790092" y="51981"/>
                  </a:lnTo>
                  <a:lnTo>
                    <a:pt x="790435" y="59156"/>
                  </a:lnTo>
                  <a:lnTo>
                    <a:pt x="811352" y="98742"/>
                  </a:lnTo>
                  <a:lnTo>
                    <a:pt x="838339" y="105460"/>
                  </a:lnTo>
                  <a:lnTo>
                    <a:pt x="846048" y="104914"/>
                  </a:lnTo>
                  <a:lnTo>
                    <a:pt x="878268" y="79209"/>
                  </a:lnTo>
                  <a:lnTo>
                    <a:pt x="880833" y="71374"/>
                  </a:lnTo>
                  <a:close/>
                </a:path>
                <a:path w="1153795" h="127635">
                  <a:moveTo>
                    <a:pt x="966546" y="2235"/>
                  </a:moveTo>
                  <a:lnTo>
                    <a:pt x="885139" y="2235"/>
                  </a:lnTo>
                  <a:lnTo>
                    <a:pt x="885139" y="13665"/>
                  </a:lnTo>
                  <a:lnTo>
                    <a:pt x="919010" y="13665"/>
                  </a:lnTo>
                  <a:lnTo>
                    <a:pt x="919010" y="102565"/>
                  </a:lnTo>
                  <a:lnTo>
                    <a:pt x="932662" y="102565"/>
                  </a:lnTo>
                  <a:lnTo>
                    <a:pt x="932662" y="13665"/>
                  </a:lnTo>
                  <a:lnTo>
                    <a:pt x="966546" y="13665"/>
                  </a:lnTo>
                  <a:lnTo>
                    <a:pt x="966546" y="2235"/>
                  </a:lnTo>
                  <a:close/>
                </a:path>
                <a:path w="1153795" h="127635">
                  <a:moveTo>
                    <a:pt x="1057681" y="68224"/>
                  </a:moveTo>
                  <a:lnTo>
                    <a:pt x="1056005" y="63068"/>
                  </a:lnTo>
                  <a:lnTo>
                    <a:pt x="1049337" y="54356"/>
                  </a:lnTo>
                  <a:lnTo>
                    <a:pt x="1044549" y="51257"/>
                  </a:lnTo>
                  <a:lnTo>
                    <a:pt x="1043597" y="50990"/>
                  </a:lnTo>
                  <a:lnTo>
                    <a:pt x="1043597" y="70358"/>
                  </a:lnTo>
                  <a:lnTo>
                    <a:pt x="1043597" y="77444"/>
                  </a:lnTo>
                  <a:lnTo>
                    <a:pt x="1023658" y="91782"/>
                  </a:lnTo>
                  <a:lnTo>
                    <a:pt x="993648" y="91782"/>
                  </a:lnTo>
                  <a:lnTo>
                    <a:pt x="993648" y="56578"/>
                  </a:lnTo>
                  <a:lnTo>
                    <a:pt x="1023962" y="56578"/>
                  </a:lnTo>
                  <a:lnTo>
                    <a:pt x="1043597" y="70358"/>
                  </a:lnTo>
                  <a:lnTo>
                    <a:pt x="1043597" y="50990"/>
                  </a:lnTo>
                  <a:lnTo>
                    <a:pt x="1038313" y="49453"/>
                  </a:lnTo>
                  <a:lnTo>
                    <a:pt x="1043139" y="47091"/>
                  </a:lnTo>
                  <a:lnTo>
                    <a:pt x="1045984" y="44615"/>
                  </a:lnTo>
                  <a:lnTo>
                    <a:pt x="1046721" y="43967"/>
                  </a:lnTo>
                  <a:lnTo>
                    <a:pt x="1051458" y="36271"/>
                  </a:lnTo>
                  <a:lnTo>
                    <a:pt x="1052652" y="32169"/>
                  </a:lnTo>
                  <a:lnTo>
                    <a:pt x="1052614" y="22999"/>
                  </a:lnTo>
                  <a:lnTo>
                    <a:pt x="1051318" y="18630"/>
                  </a:lnTo>
                  <a:lnTo>
                    <a:pt x="1048194" y="13690"/>
                  </a:lnTo>
                  <a:lnTo>
                    <a:pt x="1045933" y="10058"/>
                  </a:lnTo>
                  <a:lnTo>
                    <a:pt x="1042212" y="6858"/>
                  </a:lnTo>
                  <a:lnTo>
                    <a:pt x="1039291" y="5600"/>
                  </a:lnTo>
                  <a:lnTo>
                    <a:pt x="1039291" y="25996"/>
                  </a:lnTo>
                  <a:lnTo>
                    <a:pt x="1039291" y="32969"/>
                  </a:lnTo>
                  <a:lnTo>
                    <a:pt x="1021905" y="44615"/>
                  </a:lnTo>
                  <a:lnTo>
                    <a:pt x="993648" y="44615"/>
                  </a:lnTo>
                  <a:lnTo>
                    <a:pt x="993648" y="13690"/>
                  </a:lnTo>
                  <a:lnTo>
                    <a:pt x="1021575" y="13690"/>
                  </a:lnTo>
                  <a:lnTo>
                    <a:pt x="1039291" y="25996"/>
                  </a:lnTo>
                  <a:lnTo>
                    <a:pt x="1039291" y="5600"/>
                  </a:lnTo>
                  <a:lnTo>
                    <a:pt x="1032725" y="2743"/>
                  </a:lnTo>
                  <a:lnTo>
                    <a:pt x="1026426" y="1714"/>
                  </a:lnTo>
                  <a:lnTo>
                    <a:pt x="980008" y="1714"/>
                  </a:lnTo>
                  <a:lnTo>
                    <a:pt x="980008" y="103759"/>
                  </a:lnTo>
                  <a:lnTo>
                    <a:pt x="1025779" y="103759"/>
                  </a:lnTo>
                  <a:lnTo>
                    <a:pt x="1052449" y="91782"/>
                  </a:lnTo>
                  <a:lnTo>
                    <a:pt x="1052588" y="91617"/>
                  </a:lnTo>
                  <a:lnTo>
                    <a:pt x="1056652" y="83400"/>
                  </a:lnTo>
                  <a:lnTo>
                    <a:pt x="1057681" y="78955"/>
                  </a:lnTo>
                  <a:lnTo>
                    <a:pt x="1057681" y="68224"/>
                  </a:lnTo>
                  <a:close/>
                </a:path>
                <a:path w="1153795" h="127635">
                  <a:moveTo>
                    <a:pt x="1153299" y="91782"/>
                  </a:moveTo>
                  <a:lnTo>
                    <a:pt x="1090282" y="91782"/>
                  </a:lnTo>
                  <a:lnTo>
                    <a:pt x="1090282" y="57010"/>
                  </a:lnTo>
                  <a:lnTo>
                    <a:pt x="1146987" y="57010"/>
                  </a:lnTo>
                  <a:lnTo>
                    <a:pt x="1146987" y="45046"/>
                  </a:lnTo>
                  <a:lnTo>
                    <a:pt x="1090282" y="45046"/>
                  </a:lnTo>
                  <a:lnTo>
                    <a:pt x="1090282" y="13690"/>
                  </a:lnTo>
                  <a:lnTo>
                    <a:pt x="1150861" y="13690"/>
                  </a:lnTo>
                  <a:lnTo>
                    <a:pt x="1150861" y="1714"/>
                  </a:lnTo>
                  <a:lnTo>
                    <a:pt x="1076629" y="1714"/>
                  </a:lnTo>
                  <a:lnTo>
                    <a:pt x="1076629" y="103759"/>
                  </a:lnTo>
                  <a:lnTo>
                    <a:pt x="1153299" y="103759"/>
                  </a:lnTo>
                  <a:lnTo>
                    <a:pt x="1153299" y="917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653271" y="4491227"/>
              <a:ext cx="80771" cy="10210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756903" y="4491227"/>
              <a:ext cx="280414" cy="102107"/>
            </a:xfrm>
            <a:prstGeom prst="rect">
              <a:avLst/>
            </a:prstGeom>
          </p:spPr>
        </p:pic>
      </p:grpSp>
      <p:sp>
        <p:nvSpPr>
          <p:cNvPr id="96" name="object 96"/>
          <p:cNvSpPr/>
          <p:nvPr/>
        </p:nvSpPr>
        <p:spPr>
          <a:xfrm>
            <a:off x="9099804" y="4503420"/>
            <a:ext cx="13970" cy="90170"/>
          </a:xfrm>
          <a:custGeom>
            <a:avLst/>
            <a:gdLst/>
            <a:ahLst/>
            <a:cxnLst/>
            <a:rect l="l" t="t" r="r" b="b"/>
            <a:pathLst>
              <a:path w="13970" h="90170">
                <a:moveTo>
                  <a:pt x="13385" y="0"/>
                </a:moveTo>
                <a:lnTo>
                  <a:pt x="0" y="0"/>
                </a:lnTo>
                <a:lnTo>
                  <a:pt x="0" y="89916"/>
                </a:lnTo>
                <a:lnTo>
                  <a:pt x="13385" y="89916"/>
                </a:lnTo>
                <a:lnTo>
                  <a:pt x="133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099791" y="4489703"/>
            <a:ext cx="291465" cy="106680"/>
          </a:xfrm>
          <a:custGeom>
            <a:avLst/>
            <a:gdLst/>
            <a:ahLst/>
            <a:cxnLst/>
            <a:rect l="l" t="t" r="r" b="b"/>
            <a:pathLst>
              <a:path w="291465" h="106679">
                <a:moveTo>
                  <a:pt x="80543" y="2247"/>
                </a:moveTo>
                <a:lnTo>
                  <a:pt x="0" y="2247"/>
                </a:lnTo>
                <a:lnTo>
                  <a:pt x="0" y="13677"/>
                </a:lnTo>
                <a:lnTo>
                  <a:pt x="66929" y="13677"/>
                </a:lnTo>
                <a:lnTo>
                  <a:pt x="66929" y="103847"/>
                </a:lnTo>
                <a:lnTo>
                  <a:pt x="80543" y="103847"/>
                </a:lnTo>
                <a:lnTo>
                  <a:pt x="80543" y="13677"/>
                </a:lnTo>
                <a:lnTo>
                  <a:pt x="80543" y="2247"/>
                </a:lnTo>
                <a:close/>
              </a:path>
              <a:path w="291465" h="106679">
                <a:moveTo>
                  <a:pt x="174536" y="1727"/>
                </a:moveTo>
                <a:lnTo>
                  <a:pt x="110477" y="1727"/>
                </a:lnTo>
                <a:lnTo>
                  <a:pt x="110477" y="82753"/>
                </a:lnTo>
                <a:lnTo>
                  <a:pt x="109702" y="88201"/>
                </a:lnTo>
                <a:lnTo>
                  <a:pt x="106654" y="92849"/>
                </a:lnTo>
                <a:lnTo>
                  <a:pt x="104330" y="93992"/>
                </a:lnTo>
                <a:lnTo>
                  <a:pt x="99707" y="93992"/>
                </a:lnTo>
                <a:lnTo>
                  <a:pt x="97790" y="93421"/>
                </a:lnTo>
                <a:lnTo>
                  <a:pt x="95567" y="92278"/>
                </a:lnTo>
                <a:lnTo>
                  <a:pt x="93129" y="104330"/>
                </a:lnTo>
                <a:lnTo>
                  <a:pt x="97332" y="105575"/>
                </a:lnTo>
                <a:lnTo>
                  <a:pt x="100939" y="106197"/>
                </a:lnTo>
                <a:lnTo>
                  <a:pt x="108902" y="106197"/>
                </a:lnTo>
                <a:lnTo>
                  <a:pt x="124079" y="77470"/>
                </a:lnTo>
                <a:lnTo>
                  <a:pt x="124079" y="13779"/>
                </a:lnTo>
                <a:lnTo>
                  <a:pt x="160909" y="13779"/>
                </a:lnTo>
                <a:lnTo>
                  <a:pt x="160909" y="104470"/>
                </a:lnTo>
                <a:lnTo>
                  <a:pt x="174536" y="104470"/>
                </a:lnTo>
                <a:lnTo>
                  <a:pt x="174536" y="1727"/>
                </a:lnTo>
                <a:close/>
              </a:path>
              <a:path w="291465" h="106679">
                <a:moveTo>
                  <a:pt x="290969" y="53238"/>
                </a:moveTo>
                <a:lnTo>
                  <a:pt x="277622" y="14922"/>
                </a:lnTo>
                <a:lnTo>
                  <a:pt x="276821" y="14185"/>
                </a:lnTo>
                <a:lnTo>
                  <a:pt x="276821" y="54698"/>
                </a:lnTo>
                <a:lnTo>
                  <a:pt x="276301" y="62585"/>
                </a:lnTo>
                <a:lnTo>
                  <a:pt x="249072" y="93903"/>
                </a:lnTo>
                <a:lnTo>
                  <a:pt x="241808" y="94576"/>
                </a:lnTo>
                <a:lnTo>
                  <a:pt x="234594" y="93903"/>
                </a:lnTo>
                <a:lnTo>
                  <a:pt x="207467" y="63487"/>
                </a:lnTo>
                <a:lnTo>
                  <a:pt x="206844" y="54698"/>
                </a:lnTo>
                <a:lnTo>
                  <a:pt x="207492" y="43954"/>
                </a:lnTo>
                <a:lnTo>
                  <a:pt x="235077" y="12382"/>
                </a:lnTo>
                <a:lnTo>
                  <a:pt x="242023" y="11772"/>
                </a:lnTo>
                <a:lnTo>
                  <a:pt x="248780" y="11772"/>
                </a:lnTo>
                <a:lnTo>
                  <a:pt x="276733" y="43954"/>
                </a:lnTo>
                <a:lnTo>
                  <a:pt x="276821" y="54698"/>
                </a:lnTo>
                <a:lnTo>
                  <a:pt x="276821" y="14185"/>
                </a:lnTo>
                <a:lnTo>
                  <a:pt x="274269" y="11772"/>
                </a:lnTo>
                <a:lnTo>
                  <a:pt x="272948" y="10515"/>
                </a:lnTo>
                <a:lnTo>
                  <a:pt x="267576" y="6794"/>
                </a:lnTo>
                <a:lnTo>
                  <a:pt x="261696" y="3822"/>
                </a:lnTo>
                <a:lnTo>
                  <a:pt x="255473" y="1701"/>
                </a:lnTo>
                <a:lnTo>
                  <a:pt x="248881" y="431"/>
                </a:lnTo>
                <a:lnTo>
                  <a:pt x="241947" y="0"/>
                </a:lnTo>
                <a:lnTo>
                  <a:pt x="231597" y="901"/>
                </a:lnTo>
                <a:lnTo>
                  <a:pt x="196227" y="31686"/>
                </a:lnTo>
                <a:lnTo>
                  <a:pt x="192811" y="54698"/>
                </a:lnTo>
                <a:lnTo>
                  <a:pt x="193154" y="61137"/>
                </a:lnTo>
                <a:lnTo>
                  <a:pt x="210604" y="95364"/>
                </a:lnTo>
                <a:lnTo>
                  <a:pt x="241884" y="106197"/>
                </a:lnTo>
                <a:lnTo>
                  <a:pt x="248450" y="105803"/>
                </a:lnTo>
                <a:lnTo>
                  <a:pt x="264972" y="94576"/>
                </a:lnTo>
                <a:lnTo>
                  <a:pt x="284670" y="81203"/>
                </a:lnTo>
                <a:lnTo>
                  <a:pt x="290576" y="60871"/>
                </a:lnTo>
                <a:lnTo>
                  <a:pt x="290969" y="532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09163" y="4491380"/>
            <a:ext cx="499745" cy="132080"/>
          </a:xfrm>
          <a:custGeom>
            <a:avLst/>
            <a:gdLst/>
            <a:ahLst/>
            <a:cxnLst/>
            <a:rect l="l" t="t" r="r" b="b"/>
            <a:pathLst>
              <a:path w="499745" h="132079">
                <a:moveTo>
                  <a:pt x="117843" y="91046"/>
                </a:moveTo>
                <a:lnTo>
                  <a:pt x="108673" y="91046"/>
                </a:lnTo>
                <a:lnTo>
                  <a:pt x="108673" y="876"/>
                </a:lnTo>
                <a:lnTo>
                  <a:pt x="95072" y="876"/>
                </a:lnTo>
                <a:lnTo>
                  <a:pt x="95072" y="91046"/>
                </a:lnTo>
                <a:lnTo>
                  <a:pt x="61137" y="91046"/>
                </a:lnTo>
                <a:lnTo>
                  <a:pt x="61137" y="876"/>
                </a:lnTo>
                <a:lnTo>
                  <a:pt x="47536" y="876"/>
                </a:lnTo>
                <a:lnTo>
                  <a:pt x="47536" y="91046"/>
                </a:lnTo>
                <a:lnTo>
                  <a:pt x="13601" y="91046"/>
                </a:lnTo>
                <a:lnTo>
                  <a:pt x="13601" y="876"/>
                </a:lnTo>
                <a:lnTo>
                  <a:pt x="0" y="876"/>
                </a:lnTo>
                <a:lnTo>
                  <a:pt x="0" y="91046"/>
                </a:lnTo>
                <a:lnTo>
                  <a:pt x="0" y="102476"/>
                </a:lnTo>
                <a:lnTo>
                  <a:pt x="105803" y="102476"/>
                </a:lnTo>
                <a:lnTo>
                  <a:pt x="105803" y="131686"/>
                </a:lnTo>
                <a:lnTo>
                  <a:pt x="117843" y="131686"/>
                </a:lnTo>
                <a:lnTo>
                  <a:pt x="117843" y="102476"/>
                </a:lnTo>
                <a:lnTo>
                  <a:pt x="117843" y="91046"/>
                </a:lnTo>
                <a:close/>
              </a:path>
              <a:path w="499745" h="132079">
                <a:moveTo>
                  <a:pt x="218681" y="103149"/>
                </a:moveTo>
                <a:lnTo>
                  <a:pt x="206032" y="71894"/>
                </a:lnTo>
                <a:lnTo>
                  <a:pt x="201549" y="60794"/>
                </a:lnTo>
                <a:lnTo>
                  <a:pt x="187134" y="25171"/>
                </a:lnTo>
                <a:lnTo>
                  <a:pt x="187134" y="60794"/>
                </a:lnTo>
                <a:lnTo>
                  <a:pt x="152209" y="60794"/>
                </a:lnTo>
                <a:lnTo>
                  <a:pt x="163436" y="30518"/>
                </a:lnTo>
                <a:lnTo>
                  <a:pt x="165811" y="23990"/>
                </a:lnTo>
                <a:lnTo>
                  <a:pt x="167690" y="17386"/>
                </a:lnTo>
                <a:lnTo>
                  <a:pt x="169100" y="10668"/>
                </a:lnTo>
                <a:lnTo>
                  <a:pt x="170789" y="16344"/>
                </a:lnTo>
                <a:lnTo>
                  <a:pt x="173228" y="23507"/>
                </a:lnTo>
                <a:lnTo>
                  <a:pt x="176453" y="32207"/>
                </a:lnTo>
                <a:lnTo>
                  <a:pt x="187134" y="60794"/>
                </a:lnTo>
                <a:lnTo>
                  <a:pt x="187134" y="25171"/>
                </a:lnTo>
                <a:lnTo>
                  <a:pt x="181267" y="10668"/>
                </a:lnTo>
                <a:lnTo>
                  <a:pt x="176949" y="12"/>
                </a:lnTo>
                <a:lnTo>
                  <a:pt x="162026" y="12"/>
                </a:lnTo>
                <a:lnTo>
                  <a:pt x="122707" y="103149"/>
                </a:lnTo>
                <a:lnTo>
                  <a:pt x="137096" y="103149"/>
                </a:lnTo>
                <a:lnTo>
                  <a:pt x="148221" y="71894"/>
                </a:lnTo>
                <a:lnTo>
                  <a:pt x="191389" y="71894"/>
                </a:lnTo>
                <a:lnTo>
                  <a:pt x="203250" y="103149"/>
                </a:lnTo>
                <a:lnTo>
                  <a:pt x="218681" y="103149"/>
                </a:lnTo>
                <a:close/>
              </a:path>
              <a:path w="499745" h="132079">
                <a:moveTo>
                  <a:pt x="315087" y="91046"/>
                </a:moveTo>
                <a:lnTo>
                  <a:pt x="305930" y="91046"/>
                </a:lnTo>
                <a:lnTo>
                  <a:pt x="305930" y="0"/>
                </a:lnTo>
                <a:lnTo>
                  <a:pt x="292328" y="0"/>
                </a:lnTo>
                <a:lnTo>
                  <a:pt x="292328" y="12103"/>
                </a:lnTo>
                <a:lnTo>
                  <a:pt x="292328" y="91046"/>
                </a:lnTo>
                <a:lnTo>
                  <a:pt x="244944" y="91046"/>
                </a:lnTo>
                <a:lnTo>
                  <a:pt x="248094" y="83172"/>
                </a:lnTo>
                <a:lnTo>
                  <a:pt x="250698" y="74282"/>
                </a:lnTo>
                <a:lnTo>
                  <a:pt x="255943" y="32994"/>
                </a:lnTo>
                <a:lnTo>
                  <a:pt x="256540" y="17386"/>
                </a:lnTo>
                <a:lnTo>
                  <a:pt x="256540" y="12103"/>
                </a:lnTo>
                <a:lnTo>
                  <a:pt x="292328" y="12103"/>
                </a:lnTo>
                <a:lnTo>
                  <a:pt x="292328" y="0"/>
                </a:lnTo>
                <a:lnTo>
                  <a:pt x="243509" y="0"/>
                </a:lnTo>
                <a:lnTo>
                  <a:pt x="243433" y="17386"/>
                </a:lnTo>
                <a:lnTo>
                  <a:pt x="242722" y="41262"/>
                </a:lnTo>
                <a:lnTo>
                  <a:pt x="240385" y="62649"/>
                </a:lnTo>
                <a:lnTo>
                  <a:pt x="236499" y="79248"/>
                </a:lnTo>
                <a:lnTo>
                  <a:pt x="231051" y="91046"/>
                </a:lnTo>
                <a:lnTo>
                  <a:pt x="223177" y="91046"/>
                </a:lnTo>
                <a:lnTo>
                  <a:pt x="223177" y="127203"/>
                </a:lnTo>
                <a:lnTo>
                  <a:pt x="235191" y="127203"/>
                </a:lnTo>
                <a:lnTo>
                  <a:pt x="235191" y="103149"/>
                </a:lnTo>
                <a:lnTo>
                  <a:pt x="303060" y="103149"/>
                </a:lnTo>
                <a:lnTo>
                  <a:pt x="303060" y="127203"/>
                </a:lnTo>
                <a:lnTo>
                  <a:pt x="315087" y="127203"/>
                </a:lnTo>
                <a:lnTo>
                  <a:pt x="315087" y="103149"/>
                </a:lnTo>
                <a:lnTo>
                  <a:pt x="315087" y="91046"/>
                </a:lnTo>
                <a:close/>
              </a:path>
              <a:path w="499745" h="132079">
                <a:moveTo>
                  <a:pt x="403161" y="103149"/>
                </a:moveTo>
                <a:lnTo>
                  <a:pt x="382054" y="68821"/>
                </a:lnTo>
                <a:lnTo>
                  <a:pt x="362458" y="50355"/>
                </a:lnTo>
                <a:lnTo>
                  <a:pt x="365760" y="48996"/>
                </a:lnTo>
                <a:lnTo>
                  <a:pt x="368617" y="47155"/>
                </a:lnTo>
                <a:lnTo>
                  <a:pt x="373354" y="42621"/>
                </a:lnTo>
                <a:lnTo>
                  <a:pt x="376275" y="37096"/>
                </a:lnTo>
                <a:lnTo>
                  <a:pt x="382485" y="21463"/>
                </a:lnTo>
                <a:lnTo>
                  <a:pt x="384911" y="16954"/>
                </a:lnTo>
                <a:lnTo>
                  <a:pt x="389166" y="12738"/>
                </a:lnTo>
                <a:lnTo>
                  <a:pt x="392379" y="11671"/>
                </a:lnTo>
                <a:lnTo>
                  <a:pt x="402158" y="11811"/>
                </a:lnTo>
                <a:lnTo>
                  <a:pt x="402158" y="12"/>
                </a:lnTo>
                <a:lnTo>
                  <a:pt x="363816" y="33362"/>
                </a:lnTo>
                <a:lnTo>
                  <a:pt x="360629" y="39166"/>
                </a:lnTo>
                <a:lnTo>
                  <a:pt x="355587" y="44018"/>
                </a:lnTo>
                <a:lnTo>
                  <a:pt x="351218" y="45250"/>
                </a:lnTo>
                <a:lnTo>
                  <a:pt x="345046" y="45250"/>
                </a:lnTo>
                <a:lnTo>
                  <a:pt x="345046" y="12"/>
                </a:lnTo>
                <a:lnTo>
                  <a:pt x="331431" y="12"/>
                </a:lnTo>
                <a:lnTo>
                  <a:pt x="331431" y="103149"/>
                </a:lnTo>
                <a:lnTo>
                  <a:pt x="345046" y="103149"/>
                </a:lnTo>
                <a:lnTo>
                  <a:pt x="345046" y="54889"/>
                </a:lnTo>
                <a:lnTo>
                  <a:pt x="350075" y="54889"/>
                </a:lnTo>
                <a:lnTo>
                  <a:pt x="354152" y="56337"/>
                </a:lnTo>
                <a:lnTo>
                  <a:pt x="360476" y="62128"/>
                </a:lnTo>
                <a:lnTo>
                  <a:pt x="364413" y="67449"/>
                </a:lnTo>
                <a:lnTo>
                  <a:pt x="386321" y="103149"/>
                </a:lnTo>
                <a:lnTo>
                  <a:pt x="403161" y="103149"/>
                </a:lnTo>
                <a:close/>
              </a:path>
              <a:path w="499745" h="132079">
                <a:moveTo>
                  <a:pt x="499287" y="103149"/>
                </a:moveTo>
                <a:lnTo>
                  <a:pt x="486638" y="71894"/>
                </a:lnTo>
                <a:lnTo>
                  <a:pt x="482142" y="60794"/>
                </a:lnTo>
                <a:lnTo>
                  <a:pt x="467753" y="25196"/>
                </a:lnTo>
                <a:lnTo>
                  <a:pt x="467753" y="60794"/>
                </a:lnTo>
                <a:lnTo>
                  <a:pt x="432816" y="60794"/>
                </a:lnTo>
                <a:lnTo>
                  <a:pt x="444055" y="30518"/>
                </a:lnTo>
                <a:lnTo>
                  <a:pt x="446417" y="23990"/>
                </a:lnTo>
                <a:lnTo>
                  <a:pt x="448297" y="17386"/>
                </a:lnTo>
                <a:lnTo>
                  <a:pt x="449707" y="10668"/>
                </a:lnTo>
                <a:lnTo>
                  <a:pt x="451408" y="16344"/>
                </a:lnTo>
                <a:lnTo>
                  <a:pt x="453834" y="23507"/>
                </a:lnTo>
                <a:lnTo>
                  <a:pt x="457060" y="32207"/>
                </a:lnTo>
                <a:lnTo>
                  <a:pt x="467753" y="60794"/>
                </a:lnTo>
                <a:lnTo>
                  <a:pt x="467753" y="25196"/>
                </a:lnTo>
                <a:lnTo>
                  <a:pt x="461860" y="10668"/>
                </a:lnTo>
                <a:lnTo>
                  <a:pt x="457555" y="12"/>
                </a:lnTo>
                <a:lnTo>
                  <a:pt x="442633" y="12"/>
                </a:lnTo>
                <a:lnTo>
                  <a:pt x="403313" y="103149"/>
                </a:lnTo>
                <a:lnTo>
                  <a:pt x="417703" y="103149"/>
                </a:lnTo>
                <a:lnTo>
                  <a:pt x="428828" y="71894"/>
                </a:lnTo>
                <a:lnTo>
                  <a:pt x="471995" y="71894"/>
                </a:lnTo>
                <a:lnTo>
                  <a:pt x="483857" y="103149"/>
                </a:lnTo>
                <a:lnTo>
                  <a:pt x="499287" y="103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7406640" y="5004815"/>
            <a:ext cx="1961514" cy="291465"/>
            <a:chOff x="7406640" y="5004815"/>
            <a:chExt cx="1961514" cy="291465"/>
          </a:xfrm>
        </p:grpSpPr>
        <p:pic>
          <p:nvPicPr>
            <p:cNvPr id="100" name="object 10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406640" y="5004815"/>
              <a:ext cx="1961387" cy="29108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623048" y="5190744"/>
              <a:ext cx="266699" cy="103631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912606" y="5189219"/>
              <a:ext cx="406780" cy="106184"/>
            </a:xfrm>
            <a:prstGeom prst="rect">
              <a:avLst/>
            </a:prstGeom>
          </p:spPr>
        </p:pic>
      </p:grpSp>
      <p:grpSp>
        <p:nvGrpSpPr>
          <p:cNvPr id="103" name="object 103"/>
          <p:cNvGrpSpPr/>
          <p:nvPr/>
        </p:nvGrpSpPr>
        <p:grpSpPr>
          <a:xfrm>
            <a:off x="6812280" y="5862827"/>
            <a:ext cx="384175" cy="106680"/>
            <a:chOff x="6812280" y="5862827"/>
            <a:chExt cx="384175" cy="106680"/>
          </a:xfrm>
        </p:grpSpPr>
        <p:pic>
          <p:nvPicPr>
            <p:cNvPr id="104" name="object 10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812280" y="5862827"/>
              <a:ext cx="284987" cy="106679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118604" y="5864351"/>
              <a:ext cx="77723" cy="103631"/>
            </a:xfrm>
            <a:prstGeom prst="rect">
              <a:avLst/>
            </a:prstGeom>
          </p:spPr>
        </p:pic>
      </p:grpSp>
      <p:pic>
        <p:nvPicPr>
          <p:cNvPr id="106" name="object 106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8284464" y="5862827"/>
            <a:ext cx="377951" cy="106679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9299447" y="5864352"/>
            <a:ext cx="224027" cy="128015"/>
          </a:xfrm>
          <a:prstGeom prst="rect">
            <a:avLst/>
          </a:prstGeom>
        </p:spPr>
      </p:pic>
      <p:grpSp>
        <p:nvGrpSpPr>
          <p:cNvPr id="108" name="object 108"/>
          <p:cNvGrpSpPr/>
          <p:nvPr/>
        </p:nvGrpSpPr>
        <p:grpSpPr>
          <a:xfrm>
            <a:off x="9573768" y="5862827"/>
            <a:ext cx="675640" cy="134620"/>
            <a:chOff x="9573768" y="5862827"/>
            <a:chExt cx="675640" cy="134620"/>
          </a:xfrm>
        </p:grpSpPr>
        <p:pic>
          <p:nvPicPr>
            <p:cNvPr id="109" name="object 10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573768" y="5862827"/>
              <a:ext cx="362711" cy="10667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959340" y="5864351"/>
              <a:ext cx="289559" cy="132587"/>
            </a:xfrm>
            <a:prstGeom prst="rect">
              <a:avLst/>
            </a:prstGeom>
          </p:spPr>
        </p:pic>
      </p:grpSp>
      <p:sp>
        <p:nvSpPr>
          <p:cNvPr id="111" name="object 111"/>
          <p:cNvSpPr/>
          <p:nvPr/>
        </p:nvSpPr>
        <p:spPr>
          <a:xfrm>
            <a:off x="8258557" y="4687823"/>
            <a:ext cx="422275" cy="211454"/>
          </a:xfrm>
          <a:custGeom>
            <a:avLst/>
            <a:gdLst/>
            <a:ahLst/>
            <a:cxnLst/>
            <a:rect l="l" t="t" r="r" b="b"/>
            <a:pathLst>
              <a:path w="422275" h="211454">
                <a:moveTo>
                  <a:pt x="421855" y="0"/>
                </a:moveTo>
                <a:lnTo>
                  <a:pt x="0" y="4889"/>
                </a:lnTo>
                <a:lnTo>
                  <a:pt x="222605" y="211302"/>
                </a:lnTo>
                <a:lnTo>
                  <a:pt x="421855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241793" y="5413247"/>
            <a:ext cx="420370" cy="213360"/>
          </a:xfrm>
          <a:custGeom>
            <a:avLst/>
            <a:gdLst/>
            <a:ahLst/>
            <a:cxnLst/>
            <a:rect l="l" t="t" r="r" b="b"/>
            <a:pathLst>
              <a:path w="420370" h="213360">
                <a:moveTo>
                  <a:pt x="420331" y="0"/>
                </a:moveTo>
                <a:lnTo>
                  <a:pt x="0" y="4927"/>
                </a:lnTo>
                <a:lnTo>
                  <a:pt x="221805" y="212826"/>
                </a:lnTo>
                <a:lnTo>
                  <a:pt x="420331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806186" y="5413247"/>
            <a:ext cx="420370" cy="213360"/>
          </a:xfrm>
          <a:custGeom>
            <a:avLst/>
            <a:gdLst/>
            <a:ahLst/>
            <a:cxnLst/>
            <a:rect l="l" t="t" r="r" b="b"/>
            <a:pathLst>
              <a:path w="420370" h="213360">
                <a:moveTo>
                  <a:pt x="420331" y="0"/>
                </a:moveTo>
                <a:lnTo>
                  <a:pt x="0" y="4927"/>
                </a:lnTo>
                <a:lnTo>
                  <a:pt x="223037" y="212826"/>
                </a:lnTo>
                <a:lnTo>
                  <a:pt x="420331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509762" y="5407152"/>
            <a:ext cx="420370" cy="213360"/>
          </a:xfrm>
          <a:custGeom>
            <a:avLst/>
            <a:gdLst/>
            <a:ahLst/>
            <a:cxnLst/>
            <a:rect l="l" t="t" r="r" b="b"/>
            <a:pathLst>
              <a:path w="420370" h="213360">
                <a:moveTo>
                  <a:pt x="420331" y="0"/>
                </a:moveTo>
                <a:lnTo>
                  <a:pt x="0" y="4914"/>
                </a:lnTo>
                <a:lnTo>
                  <a:pt x="223037" y="212826"/>
                </a:lnTo>
                <a:lnTo>
                  <a:pt x="420331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5" name="object 115"/>
          <p:cNvGrpSpPr/>
          <p:nvPr/>
        </p:nvGrpSpPr>
        <p:grpSpPr>
          <a:xfrm>
            <a:off x="1254252" y="2580132"/>
            <a:ext cx="4276090" cy="311150"/>
            <a:chOff x="1254252" y="2580132"/>
            <a:chExt cx="4276090" cy="311150"/>
          </a:xfrm>
        </p:grpSpPr>
        <p:pic>
          <p:nvPicPr>
            <p:cNvPr id="116" name="object 116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254252" y="2580132"/>
              <a:ext cx="4236719" cy="310895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5515355" y="2673096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4973" y="0"/>
                  </a:moveTo>
                  <a:lnTo>
                    <a:pt x="0" y="0"/>
                  </a:lnTo>
                  <a:lnTo>
                    <a:pt x="0" y="16141"/>
                  </a:lnTo>
                  <a:lnTo>
                    <a:pt x="14973" y="16141"/>
                  </a:lnTo>
                  <a:lnTo>
                    <a:pt x="14973" y="0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8" name="object 118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261872" y="3118104"/>
            <a:ext cx="343877" cy="111086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4123940" y="3148754"/>
            <a:ext cx="289560" cy="100330"/>
            <a:chOff x="4123940" y="3148754"/>
            <a:chExt cx="289560" cy="100330"/>
          </a:xfrm>
        </p:grpSpPr>
        <p:pic>
          <p:nvPicPr>
            <p:cNvPr id="120" name="object 12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123940" y="3148754"/>
              <a:ext cx="187086" cy="10033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331207" y="3150108"/>
              <a:ext cx="82295" cy="77723"/>
            </a:xfrm>
            <a:prstGeom prst="rect">
              <a:avLst/>
            </a:prstGeom>
          </p:spPr>
        </p:pic>
      </p:grpSp>
      <p:pic>
        <p:nvPicPr>
          <p:cNvPr id="122" name="object 122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4466844" y="3148580"/>
            <a:ext cx="228281" cy="111091"/>
          </a:xfrm>
          <a:prstGeom prst="rect">
            <a:avLst/>
          </a:prstGeom>
        </p:spPr>
      </p:pic>
      <p:grpSp>
        <p:nvGrpSpPr>
          <p:cNvPr id="123" name="object 123"/>
          <p:cNvGrpSpPr/>
          <p:nvPr/>
        </p:nvGrpSpPr>
        <p:grpSpPr>
          <a:xfrm>
            <a:off x="1264919" y="3148583"/>
            <a:ext cx="4358640" cy="647700"/>
            <a:chOff x="1264919" y="3148583"/>
            <a:chExt cx="4358640" cy="647700"/>
          </a:xfrm>
        </p:grpSpPr>
        <p:sp>
          <p:nvSpPr>
            <p:cNvPr id="124" name="object 124"/>
            <p:cNvSpPr/>
            <p:nvPr/>
          </p:nvSpPr>
          <p:spPr>
            <a:xfrm>
              <a:off x="5606796" y="3390899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6459" y="0"/>
                  </a:moveTo>
                  <a:lnTo>
                    <a:pt x="0" y="0"/>
                  </a:lnTo>
                  <a:lnTo>
                    <a:pt x="0" y="16141"/>
                  </a:lnTo>
                  <a:lnTo>
                    <a:pt x="16459" y="16141"/>
                  </a:lnTo>
                  <a:lnTo>
                    <a:pt x="16459" y="0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264919" y="3148583"/>
              <a:ext cx="4319015" cy="647699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1257300" y="4014215"/>
            <a:ext cx="4582795" cy="859790"/>
            <a:chOff x="1257300" y="4014215"/>
            <a:chExt cx="4582795" cy="859790"/>
          </a:xfrm>
        </p:grpSpPr>
        <p:pic>
          <p:nvPicPr>
            <p:cNvPr id="127" name="object 12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58824" y="4014215"/>
              <a:ext cx="4581143" cy="859535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257300" y="4584191"/>
              <a:ext cx="220979" cy="80771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1498095" y="4585715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70">
                  <a:moveTo>
                    <a:pt x="61963" y="0"/>
                  </a:moveTo>
                  <a:lnTo>
                    <a:pt x="48983" y="0"/>
                  </a:lnTo>
                  <a:lnTo>
                    <a:pt x="48983" y="32232"/>
                  </a:lnTo>
                  <a:lnTo>
                    <a:pt x="12979" y="32232"/>
                  </a:lnTo>
                  <a:lnTo>
                    <a:pt x="12979" y="0"/>
                  </a:lnTo>
                  <a:lnTo>
                    <a:pt x="0" y="0"/>
                  </a:lnTo>
                  <a:lnTo>
                    <a:pt x="0" y="77444"/>
                  </a:lnTo>
                  <a:lnTo>
                    <a:pt x="12979" y="77444"/>
                  </a:lnTo>
                  <a:lnTo>
                    <a:pt x="12979" y="43116"/>
                  </a:lnTo>
                  <a:lnTo>
                    <a:pt x="48983" y="43116"/>
                  </a:lnTo>
                  <a:lnTo>
                    <a:pt x="48983" y="77444"/>
                  </a:lnTo>
                  <a:lnTo>
                    <a:pt x="61963" y="77444"/>
                  </a:lnTo>
                  <a:lnTo>
                    <a:pt x="61963" y="0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1264919" y="5091683"/>
            <a:ext cx="3793490" cy="320040"/>
            <a:chOff x="1264919" y="5091683"/>
            <a:chExt cx="3793490" cy="320040"/>
          </a:xfrm>
        </p:grpSpPr>
        <p:pic>
          <p:nvPicPr>
            <p:cNvPr id="131" name="object 13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264919" y="5091683"/>
              <a:ext cx="3793235" cy="31089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264920" y="5301995"/>
              <a:ext cx="149351" cy="8077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467606" y="5301991"/>
              <a:ext cx="505363" cy="109571"/>
            </a:xfrm>
            <a:prstGeom prst="rect">
              <a:avLst/>
            </a:prstGeom>
          </p:spPr>
        </p:pic>
      </p:grpSp>
      <p:pic>
        <p:nvPicPr>
          <p:cNvPr id="134" name="object 134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1260347" y="5632703"/>
            <a:ext cx="3172967" cy="289559"/>
          </a:xfrm>
          <a:prstGeom prst="rect">
            <a:avLst/>
          </a:prstGeom>
        </p:spPr>
      </p:pic>
      <p:sp>
        <p:nvSpPr>
          <p:cNvPr id="135" name="object 135"/>
          <p:cNvSpPr/>
          <p:nvPr/>
        </p:nvSpPr>
        <p:spPr>
          <a:xfrm>
            <a:off x="1004321" y="2583179"/>
            <a:ext cx="131445" cy="170815"/>
          </a:xfrm>
          <a:custGeom>
            <a:avLst/>
            <a:gdLst/>
            <a:ahLst/>
            <a:cxnLst/>
            <a:rect l="l" t="t" r="r" b="b"/>
            <a:pathLst>
              <a:path w="131444" h="170814">
                <a:moveTo>
                  <a:pt x="130962" y="0"/>
                </a:moveTo>
                <a:lnTo>
                  <a:pt x="0" y="0"/>
                </a:lnTo>
                <a:lnTo>
                  <a:pt x="65481" y="170688"/>
                </a:lnTo>
                <a:lnTo>
                  <a:pt x="130962" y="0"/>
                </a:lnTo>
                <a:close/>
              </a:path>
            </a:pathLst>
          </a:custGeom>
          <a:solidFill>
            <a:srgbClr val="F1A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004321" y="3122676"/>
            <a:ext cx="131445" cy="170815"/>
          </a:xfrm>
          <a:custGeom>
            <a:avLst/>
            <a:gdLst/>
            <a:ahLst/>
            <a:cxnLst/>
            <a:rect l="l" t="t" r="r" b="b"/>
            <a:pathLst>
              <a:path w="131444" h="170814">
                <a:moveTo>
                  <a:pt x="130962" y="0"/>
                </a:moveTo>
                <a:lnTo>
                  <a:pt x="0" y="0"/>
                </a:lnTo>
                <a:lnTo>
                  <a:pt x="65481" y="170688"/>
                </a:lnTo>
                <a:lnTo>
                  <a:pt x="130962" y="0"/>
                </a:lnTo>
                <a:close/>
              </a:path>
            </a:pathLst>
          </a:custGeom>
          <a:solidFill>
            <a:srgbClr val="F1A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004321" y="4018788"/>
            <a:ext cx="131445" cy="172720"/>
          </a:xfrm>
          <a:custGeom>
            <a:avLst/>
            <a:gdLst/>
            <a:ahLst/>
            <a:cxnLst/>
            <a:rect l="l" t="t" r="r" b="b"/>
            <a:pathLst>
              <a:path w="131444" h="172720">
                <a:moveTo>
                  <a:pt x="130962" y="0"/>
                </a:moveTo>
                <a:lnTo>
                  <a:pt x="0" y="0"/>
                </a:lnTo>
                <a:lnTo>
                  <a:pt x="65481" y="172212"/>
                </a:lnTo>
                <a:lnTo>
                  <a:pt x="130962" y="0"/>
                </a:lnTo>
                <a:close/>
              </a:path>
            </a:pathLst>
          </a:custGeom>
          <a:solidFill>
            <a:srgbClr val="F1A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004321" y="5099303"/>
            <a:ext cx="131445" cy="170815"/>
          </a:xfrm>
          <a:custGeom>
            <a:avLst/>
            <a:gdLst/>
            <a:ahLst/>
            <a:cxnLst/>
            <a:rect l="l" t="t" r="r" b="b"/>
            <a:pathLst>
              <a:path w="131444" h="170814">
                <a:moveTo>
                  <a:pt x="130962" y="0"/>
                </a:moveTo>
                <a:lnTo>
                  <a:pt x="0" y="0"/>
                </a:lnTo>
                <a:lnTo>
                  <a:pt x="65481" y="170687"/>
                </a:lnTo>
                <a:lnTo>
                  <a:pt x="130962" y="0"/>
                </a:lnTo>
                <a:close/>
              </a:path>
            </a:pathLst>
          </a:custGeom>
          <a:solidFill>
            <a:srgbClr val="F1A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04321" y="5635752"/>
            <a:ext cx="131445" cy="170815"/>
          </a:xfrm>
          <a:custGeom>
            <a:avLst/>
            <a:gdLst/>
            <a:ahLst/>
            <a:cxnLst/>
            <a:rect l="l" t="t" r="r" b="b"/>
            <a:pathLst>
              <a:path w="131444" h="170814">
                <a:moveTo>
                  <a:pt x="130962" y="0"/>
                </a:moveTo>
                <a:lnTo>
                  <a:pt x="0" y="0"/>
                </a:lnTo>
                <a:lnTo>
                  <a:pt x="65481" y="170688"/>
                </a:lnTo>
                <a:lnTo>
                  <a:pt x="130962" y="0"/>
                </a:lnTo>
                <a:close/>
              </a:path>
            </a:pathLst>
          </a:custGeom>
          <a:solidFill>
            <a:srgbClr val="F1A61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43455"/>
            <a:ext cx="4803775" cy="1813560"/>
          </a:xfrm>
          <a:custGeom>
            <a:avLst/>
            <a:gdLst/>
            <a:ahLst/>
            <a:cxnLst/>
            <a:rect l="l" t="t" r="r" b="b"/>
            <a:pathLst>
              <a:path w="4803775" h="1813560">
                <a:moveTo>
                  <a:pt x="4803495" y="0"/>
                </a:moveTo>
                <a:lnTo>
                  <a:pt x="0" y="0"/>
                </a:lnTo>
                <a:lnTo>
                  <a:pt x="0" y="1813547"/>
                </a:lnTo>
                <a:lnTo>
                  <a:pt x="4803495" y="1813547"/>
                </a:lnTo>
                <a:lnTo>
                  <a:pt x="4803495" y="0"/>
                </a:lnTo>
                <a:close/>
              </a:path>
            </a:pathLst>
          </a:custGeom>
          <a:solidFill>
            <a:srgbClr val="EB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60703" y="448055"/>
            <a:ext cx="9631680" cy="673735"/>
            <a:chOff x="1060703" y="448055"/>
            <a:chExt cx="9631680" cy="673735"/>
          </a:xfrm>
        </p:grpSpPr>
        <p:sp>
          <p:nvSpPr>
            <p:cNvPr id="4" name="object 4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1307" y="723900"/>
              <a:ext cx="341375" cy="19964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85544" y="723899"/>
              <a:ext cx="426720" cy="201295"/>
            </a:xfrm>
            <a:custGeom>
              <a:avLst/>
              <a:gdLst/>
              <a:ahLst/>
              <a:cxnLst/>
              <a:rect l="l" t="t" r="r" b="b"/>
              <a:pathLst>
                <a:path w="426719" h="201294">
                  <a:moveTo>
                    <a:pt x="156476" y="38"/>
                  </a:moveTo>
                  <a:lnTo>
                    <a:pt x="129933" y="38"/>
                  </a:lnTo>
                  <a:lnTo>
                    <a:pt x="129933" y="82588"/>
                  </a:lnTo>
                  <a:lnTo>
                    <a:pt x="26555" y="82588"/>
                  </a:lnTo>
                  <a:lnTo>
                    <a:pt x="26555" y="38"/>
                  </a:lnTo>
                  <a:lnTo>
                    <a:pt x="0" y="38"/>
                  </a:lnTo>
                  <a:lnTo>
                    <a:pt x="0" y="82588"/>
                  </a:lnTo>
                  <a:lnTo>
                    <a:pt x="0" y="106718"/>
                  </a:lnTo>
                  <a:lnTo>
                    <a:pt x="0" y="200698"/>
                  </a:lnTo>
                  <a:lnTo>
                    <a:pt x="26555" y="200698"/>
                  </a:lnTo>
                  <a:lnTo>
                    <a:pt x="26555" y="106718"/>
                  </a:lnTo>
                  <a:lnTo>
                    <a:pt x="129933" y="106718"/>
                  </a:lnTo>
                  <a:lnTo>
                    <a:pt x="129933" y="200698"/>
                  </a:lnTo>
                  <a:lnTo>
                    <a:pt x="156476" y="200698"/>
                  </a:lnTo>
                  <a:lnTo>
                    <a:pt x="156476" y="106718"/>
                  </a:lnTo>
                  <a:lnTo>
                    <a:pt x="156476" y="82588"/>
                  </a:lnTo>
                  <a:lnTo>
                    <a:pt x="156476" y="38"/>
                  </a:lnTo>
                  <a:close/>
                </a:path>
                <a:path w="426719" h="201294">
                  <a:moveTo>
                    <a:pt x="341198" y="200202"/>
                  </a:moveTo>
                  <a:lnTo>
                    <a:pt x="299986" y="133654"/>
                  </a:lnTo>
                  <a:lnTo>
                    <a:pt x="271399" y="102108"/>
                  </a:lnTo>
                  <a:lnTo>
                    <a:pt x="261759" y="97866"/>
                  </a:lnTo>
                  <a:lnTo>
                    <a:pt x="268185" y="95211"/>
                  </a:lnTo>
                  <a:lnTo>
                    <a:pt x="299351" y="46101"/>
                  </a:lnTo>
                  <a:lnTo>
                    <a:pt x="303047" y="38671"/>
                  </a:lnTo>
                  <a:lnTo>
                    <a:pt x="306514" y="32981"/>
                  </a:lnTo>
                  <a:lnTo>
                    <a:pt x="309765" y="29032"/>
                  </a:lnTo>
                  <a:lnTo>
                    <a:pt x="313867" y="24955"/>
                  </a:lnTo>
                  <a:lnTo>
                    <a:pt x="320154" y="22898"/>
                  </a:lnTo>
                  <a:lnTo>
                    <a:pt x="339242" y="23177"/>
                  </a:lnTo>
                  <a:lnTo>
                    <a:pt x="339242" y="279"/>
                  </a:lnTo>
                  <a:lnTo>
                    <a:pt x="338683" y="101"/>
                  </a:lnTo>
                  <a:lnTo>
                    <a:pt x="315125" y="0"/>
                  </a:lnTo>
                  <a:lnTo>
                    <a:pt x="307759" y="1866"/>
                  </a:lnTo>
                  <a:lnTo>
                    <a:pt x="279628" y="30213"/>
                  </a:lnTo>
                  <a:lnTo>
                    <a:pt x="266585" y="59220"/>
                  </a:lnTo>
                  <a:lnTo>
                    <a:pt x="261632" y="68910"/>
                  </a:lnTo>
                  <a:lnTo>
                    <a:pt x="227761" y="87960"/>
                  </a:lnTo>
                  <a:lnTo>
                    <a:pt x="227761" y="279"/>
                  </a:lnTo>
                  <a:lnTo>
                    <a:pt x="201218" y="279"/>
                  </a:lnTo>
                  <a:lnTo>
                    <a:pt x="201218" y="200202"/>
                  </a:lnTo>
                  <a:lnTo>
                    <a:pt x="227761" y="200202"/>
                  </a:lnTo>
                  <a:lnTo>
                    <a:pt x="227761" y="106667"/>
                  </a:lnTo>
                  <a:lnTo>
                    <a:pt x="234784" y="107200"/>
                  </a:lnTo>
                  <a:lnTo>
                    <a:pt x="268147" y="135636"/>
                  </a:lnTo>
                  <a:lnTo>
                    <a:pt x="308317" y="200202"/>
                  </a:lnTo>
                  <a:lnTo>
                    <a:pt x="341198" y="200202"/>
                  </a:lnTo>
                  <a:close/>
                </a:path>
                <a:path w="426719" h="201294">
                  <a:moveTo>
                    <a:pt x="426554" y="115595"/>
                  </a:moveTo>
                  <a:lnTo>
                    <a:pt x="350545" y="115595"/>
                  </a:lnTo>
                  <a:lnTo>
                    <a:pt x="350545" y="140169"/>
                  </a:lnTo>
                  <a:lnTo>
                    <a:pt x="426554" y="140169"/>
                  </a:lnTo>
                  <a:lnTo>
                    <a:pt x="426554" y="115595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1220" y="720852"/>
              <a:ext cx="342899" cy="2057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19172" y="723899"/>
              <a:ext cx="521334" cy="200025"/>
            </a:xfrm>
            <a:custGeom>
              <a:avLst/>
              <a:gdLst/>
              <a:ahLst/>
              <a:cxnLst/>
              <a:rect l="l" t="t" r="r" b="b"/>
              <a:pathLst>
                <a:path w="521335" h="200025">
                  <a:moveTo>
                    <a:pt x="156425" y="0"/>
                  </a:moveTo>
                  <a:lnTo>
                    <a:pt x="129895" y="0"/>
                  </a:lnTo>
                  <a:lnTo>
                    <a:pt x="129895" y="82550"/>
                  </a:lnTo>
                  <a:lnTo>
                    <a:pt x="26530" y="82550"/>
                  </a:lnTo>
                  <a:lnTo>
                    <a:pt x="26530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30" y="199390"/>
                  </a:lnTo>
                  <a:lnTo>
                    <a:pt x="26530" y="106680"/>
                  </a:lnTo>
                  <a:lnTo>
                    <a:pt x="129895" y="106680"/>
                  </a:lnTo>
                  <a:lnTo>
                    <a:pt x="129895" y="199390"/>
                  </a:lnTo>
                  <a:lnTo>
                    <a:pt x="156425" y="199390"/>
                  </a:lnTo>
                  <a:lnTo>
                    <a:pt x="156425" y="106680"/>
                  </a:lnTo>
                  <a:lnTo>
                    <a:pt x="156425" y="82550"/>
                  </a:lnTo>
                  <a:lnTo>
                    <a:pt x="156425" y="0"/>
                  </a:lnTo>
                  <a:close/>
                </a:path>
                <a:path w="521335" h="200025">
                  <a:moveTo>
                    <a:pt x="343903" y="0"/>
                  </a:moveTo>
                  <a:lnTo>
                    <a:pt x="185521" y="0"/>
                  </a:lnTo>
                  <a:lnTo>
                    <a:pt x="185521" y="24130"/>
                  </a:lnTo>
                  <a:lnTo>
                    <a:pt x="251447" y="24130"/>
                  </a:lnTo>
                  <a:lnTo>
                    <a:pt x="251447" y="199390"/>
                  </a:lnTo>
                  <a:lnTo>
                    <a:pt x="277977" y="199390"/>
                  </a:lnTo>
                  <a:lnTo>
                    <a:pt x="277977" y="24130"/>
                  </a:lnTo>
                  <a:lnTo>
                    <a:pt x="343903" y="24130"/>
                  </a:lnTo>
                  <a:lnTo>
                    <a:pt x="343903" y="0"/>
                  </a:lnTo>
                  <a:close/>
                </a:path>
                <a:path w="521335" h="200025">
                  <a:moveTo>
                    <a:pt x="520954" y="175641"/>
                  </a:moveTo>
                  <a:lnTo>
                    <a:pt x="398322" y="175641"/>
                  </a:lnTo>
                  <a:lnTo>
                    <a:pt x="398322" y="108331"/>
                  </a:lnTo>
                  <a:lnTo>
                    <a:pt x="508660" y="108331"/>
                  </a:lnTo>
                  <a:lnTo>
                    <a:pt x="508660" y="84201"/>
                  </a:lnTo>
                  <a:lnTo>
                    <a:pt x="398322" y="84201"/>
                  </a:lnTo>
                  <a:lnTo>
                    <a:pt x="398322" y="24511"/>
                  </a:lnTo>
                  <a:lnTo>
                    <a:pt x="516204" y="24511"/>
                  </a:lnTo>
                  <a:lnTo>
                    <a:pt x="516204" y="381"/>
                  </a:lnTo>
                  <a:lnTo>
                    <a:pt x="371792" y="381"/>
                  </a:lnTo>
                  <a:lnTo>
                    <a:pt x="371792" y="24511"/>
                  </a:lnTo>
                  <a:lnTo>
                    <a:pt x="371792" y="84201"/>
                  </a:lnTo>
                  <a:lnTo>
                    <a:pt x="371792" y="108331"/>
                  </a:lnTo>
                  <a:lnTo>
                    <a:pt x="371792" y="175641"/>
                  </a:lnTo>
                  <a:lnTo>
                    <a:pt x="371792" y="199771"/>
                  </a:lnTo>
                  <a:lnTo>
                    <a:pt x="520954" y="199771"/>
                  </a:lnTo>
                  <a:lnTo>
                    <a:pt x="520954" y="17564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6955" y="675132"/>
              <a:ext cx="156971" cy="24841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79648" y="723899"/>
              <a:ext cx="350520" cy="200025"/>
            </a:xfrm>
            <a:custGeom>
              <a:avLst/>
              <a:gdLst/>
              <a:ahLst/>
              <a:cxnLst/>
              <a:rect l="l" t="t" r="r" b="b"/>
              <a:pathLst>
                <a:path w="350520" h="200025">
                  <a:moveTo>
                    <a:pt x="156464" y="0"/>
                  </a:moveTo>
                  <a:lnTo>
                    <a:pt x="129921" y="0"/>
                  </a:lnTo>
                  <a:lnTo>
                    <a:pt x="129921" y="82550"/>
                  </a:lnTo>
                  <a:lnTo>
                    <a:pt x="26543" y="82550"/>
                  </a:lnTo>
                  <a:lnTo>
                    <a:pt x="26543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43" y="199390"/>
                  </a:lnTo>
                  <a:lnTo>
                    <a:pt x="26543" y="106680"/>
                  </a:lnTo>
                  <a:lnTo>
                    <a:pt x="129921" y="106680"/>
                  </a:lnTo>
                  <a:lnTo>
                    <a:pt x="129921" y="199390"/>
                  </a:lnTo>
                  <a:lnTo>
                    <a:pt x="156464" y="199390"/>
                  </a:lnTo>
                  <a:lnTo>
                    <a:pt x="156464" y="106680"/>
                  </a:lnTo>
                  <a:lnTo>
                    <a:pt x="156464" y="82550"/>
                  </a:lnTo>
                  <a:lnTo>
                    <a:pt x="156464" y="0"/>
                  </a:lnTo>
                  <a:close/>
                </a:path>
                <a:path w="350520" h="200025">
                  <a:moveTo>
                    <a:pt x="350418" y="175641"/>
                  </a:moveTo>
                  <a:lnTo>
                    <a:pt x="227761" y="175641"/>
                  </a:lnTo>
                  <a:lnTo>
                    <a:pt x="227761" y="108331"/>
                  </a:lnTo>
                  <a:lnTo>
                    <a:pt x="338124" y="108331"/>
                  </a:lnTo>
                  <a:lnTo>
                    <a:pt x="338124" y="84201"/>
                  </a:lnTo>
                  <a:lnTo>
                    <a:pt x="227761" y="84201"/>
                  </a:lnTo>
                  <a:lnTo>
                    <a:pt x="227761" y="24511"/>
                  </a:lnTo>
                  <a:lnTo>
                    <a:pt x="345668" y="24511"/>
                  </a:lnTo>
                  <a:lnTo>
                    <a:pt x="345668" y="381"/>
                  </a:lnTo>
                  <a:lnTo>
                    <a:pt x="201218" y="381"/>
                  </a:lnTo>
                  <a:lnTo>
                    <a:pt x="201218" y="24511"/>
                  </a:lnTo>
                  <a:lnTo>
                    <a:pt x="201218" y="84201"/>
                  </a:lnTo>
                  <a:lnTo>
                    <a:pt x="201218" y="108331"/>
                  </a:lnTo>
                  <a:lnTo>
                    <a:pt x="201218" y="175641"/>
                  </a:lnTo>
                  <a:lnTo>
                    <a:pt x="201218" y="199771"/>
                  </a:lnTo>
                  <a:lnTo>
                    <a:pt x="350418" y="199771"/>
                  </a:lnTo>
                  <a:lnTo>
                    <a:pt x="350418" y="17564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66743" y="723900"/>
              <a:ext cx="152399" cy="1996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4196" y="723900"/>
              <a:ext cx="201167" cy="19964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764023" y="1380744"/>
            <a:ext cx="5928360" cy="2618740"/>
            <a:chOff x="4764023" y="1380744"/>
            <a:chExt cx="5928360" cy="261874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44968" y="1911095"/>
              <a:ext cx="2947415" cy="20878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4023" y="1380744"/>
              <a:ext cx="2980942" cy="2039111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062227" y="1979676"/>
            <a:ext cx="3389629" cy="1330960"/>
            <a:chOff x="1062227" y="1979676"/>
            <a:chExt cx="3389629" cy="1330960"/>
          </a:xfrm>
        </p:grpSpPr>
        <p:sp>
          <p:nvSpPr>
            <p:cNvPr id="17" name="object 17"/>
            <p:cNvSpPr/>
            <p:nvPr/>
          </p:nvSpPr>
          <p:spPr>
            <a:xfrm>
              <a:off x="4427219" y="2414016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523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39" y="15239"/>
                  </a:lnTo>
                  <a:lnTo>
                    <a:pt x="15239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2227" y="1979676"/>
              <a:ext cx="3384803" cy="133045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436363" y="258318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523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239" y="15239"/>
                  </a:lnTo>
                  <a:lnTo>
                    <a:pt x="15239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0" y="3557015"/>
            <a:ext cx="5433060" cy="673735"/>
            <a:chOff x="0" y="3557015"/>
            <a:chExt cx="5433060" cy="673735"/>
          </a:xfrm>
        </p:grpSpPr>
        <p:sp>
          <p:nvSpPr>
            <p:cNvPr id="21" name="object 21"/>
            <p:cNvSpPr/>
            <p:nvPr/>
          </p:nvSpPr>
          <p:spPr>
            <a:xfrm>
              <a:off x="0" y="3557015"/>
              <a:ext cx="5433060" cy="673735"/>
            </a:xfrm>
            <a:custGeom>
              <a:avLst/>
              <a:gdLst/>
              <a:ahLst/>
              <a:cxnLst/>
              <a:rect l="l" t="t" r="r" b="b"/>
              <a:pathLst>
                <a:path w="5433060" h="673735">
                  <a:moveTo>
                    <a:pt x="5432958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5432958" y="673608"/>
                  </a:lnTo>
                  <a:lnTo>
                    <a:pt x="5432958" y="0"/>
                  </a:lnTo>
                  <a:close/>
                </a:path>
              </a:pathLst>
            </a:custGeom>
            <a:solidFill>
              <a:srgbClr val="FFE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78979" y="3799331"/>
              <a:ext cx="172085" cy="218440"/>
            </a:xfrm>
            <a:custGeom>
              <a:avLst/>
              <a:gdLst/>
              <a:ahLst/>
              <a:cxnLst/>
              <a:rect l="l" t="t" r="r" b="b"/>
              <a:pathLst>
                <a:path w="172084" h="218439">
                  <a:moveTo>
                    <a:pt x="172059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218440"/>
                  </a:lnTo>
                  <a:lnTo>
                    <a:pt x="29083" y="218440"/>
                  </a:lnTo>
                  <a:lnTo>
                    <a:pt x="29083" y="25400"/>
                  </a:lnTo>
                  <a:lnTo>
                    <a:pt x="142976" y="25400"/>
                  </a:lnTo>
                  <a:lnTo>
                    <a:pt x="142976" y="218440"/>
                  </a:lnTo>
                  <a:lnTo>
                    <a:pt x="172059" y="218440"/>
                  </a:lnTo>
                  <a:lnTo>
                    <a:pt x="172059" y="25400"/>
                  </a:lnTo>
                  <a:lnTo>
                    <a:pt x="172059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98447" y="3799331"/>
              <a:ext cx="166115" cy="21793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502664" y="3798887"/>
              <a:ext cx="163195" cy="218440"/>
            </a:xfrm>
            <a:custGeom>
              <a:avLst/>
              <a:gdLst/>
              <a:ahLst/>
              <a:cxnLst/>
              <a:rect l="l" t="t" r="r" b="b"/>
              <a:pathLst>
                <a:path w="163194" h="218439">
                  <a:moveTo>
                    <a:pt x="162636" y="193040"/>
                  </a:moveTo>
                  <a:lnTo>
                    <a:pt x="28930" y="193040"/>
                  </a:lnTo>
                  <a:lnTo>
                    <a:pt x="28930" y="118110"/>
                  </a:lnTo>
                  <a:lnTo>
                    <a:pt x="149237" y="118110"/>
                  </a:lnTo>
                  <a:lnTo>
                    <a:pt x="149237" y="92710"/>
                  </a:lnTo>
                  <a:lnTo>
                    <a:pt x="28930" y="92710"/>
                  </a:lnTo>
                  <a:lnTo>
                    <a:pt x="28930" y="25400"/>
                  </a:lnTo>
                  <a:lnTo>
                    <a:pt x="157454" y="25400"/>
                  </a:lnTo>
                  <a:lnTo>
                    <a:pt x="157454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92710"/>
                  </a:lnTo>
                  <a:lnTo>
                    <a:pt x="0" y="118110"/>
                  </a:lnTo>
                  <a:lnTo>
                    <a:pt x="0" y="193040"/>
                  </a:lnTo>
                  <a:lnTo>
                    <a:pt x="0" y="218440"/>
                  </a:lnTo>
                  <a:lnTo>
                    <a:pt x="162636" y="218440"/>
                  </a:lnTo>
                  <a:lnTo>
                    <a:pt x="162636" y="19304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05356" y="3799331"/>
              <a:ext cx="170687" cy="21793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23288" y="3799331"/>
              <a:ext cx="207263" cy="2179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54936" y="3799331"/>
              <a:ext cx="192023" cy="2209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371344" y="3799865"/>
              <a:ext cx="449580" cy="278130"/>
            </a:xfrm>
            <a:custGeom>
              <a:avLst/>
              <a:gdLst/>
              <a:ahLst/>
              <a:cxnLst/>
              <a:rect l="l" t="t" r="r" b="b"/>
              <a:pathLst>
                <a:path w="449580" h="278129">
                  <a:moveTo>
                    <a:pt x="251206" y="193040"/>
                  </a:moveTo>
                  <a:lnTo>
                    <a:pt x="231673" y="193040"/>
                  </a:lnTo>
                  <a:lnTo>
                    <a:pt x="231673" y="0"/>
                  </a:lnTo>
                  <a:lnTo>
                    <a:pt x="202679" y="0"/>
                  </a:lnTo>
                  <a:lnTo>
                    <a:pt x="202679" y="193040"/>
                  </a:lnTo>
                  <a:lnTo>
                    <a:pt x="130340" y="193040"/>
                  </a:lnTo>
                  <a:lnTo>
                    <a:pt x="130340" y="0"/>
                  </a:lnTo>
                  <a:lnTo>
                    <a:pt x="101333" y="0"/>
                  </a:lnTo>
                  <a:lnTo>
                    <a:pt x="101333" y="193040"/>
                  </a:lnTo>
                  <a:lnTo>
                    <a:pt x="28994" y="193040"/>
                  </a:lnTo>
                  <a:lnTo>
                    <a:pt x="28994" y="0"/>
                  </a:lnTo>
                  <a:lnTo>
                    <a:pt x="0" y="0"/>
                  </a:lnTo>
                  <a:lnTo>
                    <a:pt x="0" y="193040"/>
                  </a:lnTo>
                  <a:lnTo>
                    <a:pt x="0" y="218440"/>
                  </a:lnTo>
                  <a:lnTo>
                    <a:pt x="225564" y="218440"/>
                  </a:lnTo>
                  <a:lnTo>
                    <a:pt x="225564" y="278130"/>
                  </a:lnTo>
                  <a:lnTo>
                    <a:pt x="251206" y="278130"/>
                  </a:lnTo>
                  <a:lnTo>
                    <a:pt x="251206" y="218440"/>
                  </a:lnTo>
                  <a:lnTo>
                    <a:pt x="251206" y="193040"/>
                  </a:lnTo>
                  <a:close/>
                </a:path>
                <a:path w="449580" h="278129">
                  <a:moveTo>
                    <a:pt x="449148" y="193040"/>
                  </a:moveTo>
                  <a:lnTo>
                    <a:pt x="315150" y="193040"/>
                  </a:lnTo>
                  <a:lnTo>
                    <a:pt x="315150" y="118110"/>
                  </a:lnTo>
                  <a:lnTo>
                    <a:pt x="435724" y="118110"/>
                  </a:lnTo>
                  <a:lnTo>
                    <a:pt x="435724" y="92710"/>
                  </a:lnTo>
                  <a:lnTo>
                    <a:pt x="315150" y="92710"/>
                  </a:lnTo>
                  <a:lnTo>
                    <a:pt x="315150" y="25400"/>
                  </a:lnTo>
                  <a:lnTo>
                    <a:pt x="443953" y="25400"/>
                  </a:lnTo>
                  <a:lnTo>
                    <a:pt x="443953" y="0"/>
                  </a:lnTo>
                  <a:lnTo>
                    <a:pt x="286156" y="0"/>
                  </a:lnTo>
                  <a:lnTo>
                    <a:pt x="286156" y="25400"/>
                  </a:lnTo>
                  <a:lnTo>
                    <a:pt x="286156" y="92710"/>
                  </a:lnTo>
                  <a:lnTo>
                    <a:pt x="286156" y="118110"/>
                  </a:lnTo>
                  <a:lnTo>
                    <a:pt x="286156" y="193040"/>
                  </a:lnTo>
                  <a:lnTo>
                    <a:pt x="286156" y="218440"/>
                  </a:lnTo>
                  <a:lnTo>
                    <a:pt x="449148" y="218440"/>
                  </a:lnTo>
                  <a:lnTo>
                    <a:pt x="449148" y="19304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51404" y="3796284"/>
              <a:ext cx="374903" cy="22555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55264" y="3799331"/>
              <a:ext cx="374903" cy="217931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1066798" y="4744211"/>
            <a:ext cx="161290" cy="438784"/>
          </a:xfrm>
          <a:custGeom>
            <a:avLst/>
            <a:gdLst/>
            <a:ahLst/>
            <a:cxnLst/>
            <a:rect l="l" t="t" r="r" b="b"/>
            <a:pathLst>
              <a:path w="161290" h="438785">
                <a:moveTo>
                  <a:pt x="161188" y="0"/>
                </a:moveTo>
                <a:lnTo>
                  <a:pt x="126593" y="0"/>
                </a:lnTo>
                <a:lnTo>
                  <a:pt x="118325" y="14274"/>
                </a:lnTo>
                <a:lnTo>
                  <a:pt x="107594" y="28740"/>
                </a:lnTo>
                <a:lnTo>
                  <a:pt x="78765" y="58331"/>
                </a:lnTo>
                <a:lnTo>
                  <a:pt x="42202" y="86233"/>
                </a:lnTo>
                <a:lnTo>
                  <a:pt x="0" y="109550"/>
                </a:lnTo>
                <a:lnTo>
                  <a:pt x="0" y="161378"/>
                </a:lnTo>
                <a:lnTo>
                  <a:pt x="41236" y="142392"/>
                </a:lnTo>
                <a:lnTo>
                  <a:pt x="85026" y="115277"/>
                </a:lnTo>
                <a:lnTo>
                  <a:pt x="107454" y="96748"/>
                </a:lnTo>
                <a:lnTo>
                  <a:pt x="107454" y="438429"/>
                </a:lnTo>
                <a:lnTo>
                  <a:pt x="161188" y="438429"/>
                </a:lnTo>
                <a:lnTo>
                  <a:pt x="161188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36970" y="4767071"/>
            <a:ext cx="289560" cy="438784"/>
          </a:xfrm>
          <a:custGeom>
            <a:avLst/>
            <a:gdLst/>
            <a:ahLst/>
            <a:cxnLst/>
            <a:rect l="l" t="t" r="r" b="b"/>
            <a:pathLst>
              <a:path w="289560" h="438785">
                <a:moveTo>
                  <a:pt x="152196" y="0"/>
                </a:moveTo>
                <a:lnTo>
                  <a:pt x="96240" y="8077"/>
                </a:lnTo>
                <a:lnTo>
                  <a:pt x="52933" y="32321"/>
                </a:lnTo>
                <a:lnTo>
                  <a:pt x="23837" y="71945"/>
                </a:lnTo>
                <a:lnTo>
                  <a:pt x="10363" y="126225"/>
                </a:lnTo>
                <a:lnTo>
                  <a:pt x="65227" y="131711"/>
                </a:lnTo>
                <a:lnTo>
                  <a:pt x="66814" y="112331"/>
                </a:lnTo>
                <a:lnTo>
                  <a:pt x="71259" y="95199"/>
                </a:lnTo>
                <a:lnTo>
                  <a:pt x="101434" y="57543"/>
                </a:lnTo>
                <a:lnTo>
                  <a:pt x="150977" y="44513"/>
                </a:lnTo>
                <a:lnTo>
                  <a:pt x="168490" y="45885"/>
                </a:lnTo>
                <a:lnTo>
                  <a:pt x="210616" y="66357"/>
                </a:lnTo>
                <a:lnTo>
                  <a:pt x="232054" y="104825"/>
                </a:lnTo>
                <a:lnTo>
                  <a:pt x="233476" y="120116"/>
                </a:lnTo>
                <a:lnTo>
                  <a:pt x="231902" y="135597"/>
                </a:lnTo>
                <a:lnTo>
                  <a:pt x="208178" y="184759"/>
                </a:lnTo>
                <a:lnTo>
                  <a:pt x="171551" y="224942"/>
                </a:lnTo>
                <a:lnTo>
                  <a:pt x="90601" y="295363"/>
                </a:lnTo>
                <a:lnTo>
                  <a:pt x="71755" y="312381"/>
                </a:lnTo>
                <a:lnTo>
                  <a:pt x="41960" y="343103"/>
                </a:lnTo>
                <a:lnTo>
                  <a:pt x="12700" y="386461"/>
                </a:lnTo>
                <a:lnTo>
                  <a:pt x="177" y="428840"/>
                </a:lnTo>
                <a:lnTo>
                  <a:pt x="0" y="438429"/>
                </a:lnTo>
                <a:lnTo>
                  <a:pt x="288950" y="438429"/>
                </a:lnTo>
                <a:lnTo>
                  <a:pt x="288950" y="387210"/>
                </a:lnTo>
                <a:lnTo>
                  <a:pt x="74676" y="387210"/>
                </a:lnTo>
                <a:lnTo>
                  <a:pt x="79463" y="379907"/>
                </a:lnTo>
                <a:lnTo>
                  <a:pt x="106362" y="349275"/>
                </a:lnTo>
                <a:lnTo>
                  <a:pt x="137414" y="321792"/>
                </a:lnTo>
                <a:lnTo>
                  <a:pt x="159410" y="303161"/>
                </a:lnTo>
                <a:lnTo>
                  <a:pt x="186182" y="280047"/>
                </a:lnTo>
                <a:lnTo>
                  <a:pt x="227482" y="241604"/>
                </a:lnTo>
                <a:lnTo>
                  <a:pt x="253555" y="212471"/>
                </a:lnTo>
                <a:lnTo>
                  <a:pt x="277571" y="172872"/>
                </a:lnTo>
                <a:lnTo>
                  <a:pt x="287667" y="134391"/>
                </a:lnTo>
                <a:lnTo>
                  <a:pt x="288340" y="121348"/>
                </a:lnTo>
                <a:lnTo>
                  <a:pt x="286054" y="96608"/>
                </a:lnTo>
                <a:lnTo>
                  <a:pt x="267728" y="53352"/>
                </a:lnTo>
                <a:lnTo>
                  <a:pt x="231724" y="19596"/>
                </a:lnTo>
                <a:lnTo>
                  <a:pt x="181965" y="2171"/>
                </a:lnTo>
                <a:lnTo>
                  <a:pt x="152196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74430" y="4759452"/>
            <a:ext cx="286385" cy="445134"/>
          </a:xfrm>
          <a:custGeom>
            <a:avLst/>
            <a:gdLst/>
            <a:ahLst/>
            <a:cxnLst/>
            <a:rect l="l" t="t" r="r" b="b"/>
            <a:pathLst>
              <a:path w="286385" h="445135">
                <a:moveTo>
                  <a:pt x="136918" y="0"/>
                </a:moveTo>
                <a:lnTo>
                  <a:pt x="89293" y="7391"/>
                </a:lnTo>
                <a:lnTo>
                  <a:pt x="50215" y="29616"/>
                </a:lnTo>
                <a:lnTo>
                  <a:pt x="21602" y="65354"/>
                </a:lnTo>
                <a:lnTo>
                  <a:pt x="5499" y="113195"/>
                </a:lnTo>
                <a:lnTo>
                  <a:pt x="59156" y="122923"/>
                </a:lnTo>
                <a:lnTo>
                  <a:pt x="63068" y="104381"/>
                </a:lnTo>
                <a:lnTo>
                  <a:pt x="68846" y="88315"/>
                </a:lnTo>
                <a:lnTo>
                  <a:pt x="97091" y="54940"/>
                </a:lnTo>
                <a:lnTo>
                  <a:pt x="138239" y="43815"/>
                </a:lnTo>
                <a:lnTo>
                  <a:pt x="153301" y="45008"/>
                </a:lnTo>
                <a:lnTo>
                  <a:pt x="189776" y="63080"/>
                </a:lnTo>
                <a:lnTo>
                  <a:pt x="208546" y="97713"/>
                </a:lnTo>
                <a:lnTo>
                  <a:pt x="209804" y="111772"/>
                </a:lnTo>
                <a:lnTo>
                  <a:pt x="208089" y="129057"/>
                </a:lnTo>
                <a:lnTo>
                  <a:pt x="182359" y="166535"/>
                </a:lnTo>
                <a:lnTo>
                  <a:pt x="137223" y="183273"/>
                </a:lnTo>
                <a:lnTo>
                  <a:pt x="118325" y="184391"/>
                </a:lnTo>
                <a:lnTo>
                  <a:pt x="111810" y="183781"/>
                </a:lnTo>
                <a:lnTo>
                  <a:pt x="105816" y="230644"/>
                </a:lnTo>
                <a:lnTo>
                  <a:pt x="116700" y="228041"/>
                </a:lnTo>
                <a:lnTo>
                  <a:pt x="126644" y="226161"/>
                </a:lnTo>
                <a:lnTo>
                  <a:pt x="135648" y="225031"/>
                </a:lnTo>
                <a:lnTo>
                  <a:pt x="143725" y="224663"/>
                </a:lnTo>
                <a:lnTo>
                  <a:pt x="161569" y="226161"/>
                </a:lnTo>
                <a:lnTo>
                  <a:pt x="205117" y="248589"/>
                </a:lnTo>
                <a:lnTo>
                  <a:pt x="227812" y="291833"/>
                </a:lnTo>
                <a:lnTo>
                  <a:pt x="229311" y="309448"/>
                </a:lnTo>
                <a:lnTo>
                  <a:pt x="227698" y="327990"/>
                </a:lnTo>
                <a:lnTo>
                  <a:pt x="203403" y="374256"/>
                </a:lnTo>
                <a:lnTo>
                  <a:pt x="157568" y="398792"/>
                </a:lnTo>
                <a:lnTo>
                  <a:pt x="139255" y="400431"/>
                </a:lnTo>
                <a:lnTo>
                  <a:pt x="123799" y="399173"/>
                </a:lnTo>
                <a:lnTo>
                  <a:pt x="84975" y="380352"/>
                </a:lnTo>
                <a:lnTo>
                  <a:pt x="59105" y="335838"/>
                </a:lnTo>
                <a:lnTo>
                  <a:pt x="53670" y="314617"/>
                </a:lnTo>
                <a:lnTo>
                  <a:pt x="0" y="321919"/>
                </a:lnTo>
                <a:lnTo>
                  <a:pt x="13512" y="371309"/>
                </a:lnTo>
                <a:lnTo>
                  <a:pt x="43408" y="410565"/>
                </a:lnTo>
                <a:lnTo>
                  <a:pt x="86245" y="436270"/>
                </a:lnTo>
                <a:lnTo>
                  <a:pt x="138849" y="444855"/>
                </a:lnTo>
                <a:lnTo>
                  <a:pt x="169341" y="442379"/>
                </a:lnTo>
                <a:lnTo>
                  <a:pt x="222097" y="422554"/>
                </a:lnTo>
                <a:lnTo>
                  <a:pt x="262572" y="384238"/>
                </a:lnTo>
                <a:lnTo>
                  <a:pt x="283425" y="335788"/>
                </a:lnTo>
                <a:lnTo>
                  <a:pt x="286029" y="308330"/>
                </a:lnTo>
                <a:lnTo>
                  <a:pt x="284695" y="288124"/>
                </a:lnTo>
                <a:lnTo>
                  <a:pt x="264693" y="238048"/>
                </a:lnTo>
                <a:lnTo>
                  <a:pt x="222796" y="206654"/>
                </a:lnTo>
                <a:lnTo>
                  <a:pt x="204508" y="201028"/>
                </a:lnTo>
                <a:lnTo>
                  <a:pt x="218478" y="193586"/>
                </a:lnTo>
                <a:lnTo>
                  <a:pt x="249542" y="164211"/>
                </a:lnTo>
                <a:lnTo>
                  <a:pt x="263740" y="126733"/>
                </a:lnTo>
                <a:lnTo>
                  <a:pt x="264693" y="112979"/>
                </a:lnTo>
                <a:lnTo>
                  <a:pt x="263702" y="98361"/>
                </a:lnTo>
                <a:lnTo>
                  <a:pt x="248729" y="56896"/>
                </a:lnTo>
                <a:lnTo>
                  <a:pt x="216877" y="23622"/>
                </a:lnTo>
                <a:lnTo>
                  <a:pt x="171208" y="3810"/>
                </a:lnTo>
                <a:lnTo>
                  <a:pt x="154419" y="952"/>
                </a:lnTo>
                <a:lnTo>
                  <a:pt x="136918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263115" y="4760975"/>
            <a:ext cx="301625" cy="437515"/>
          </a:xfrm>
          <a:custGeom>
            <a:avLst/>
            <a:gdLst/>
            <a:ahLst/>
            <a:cxnLst/>
            <a:rect l="l" t="t" r="r" b="b"/>
            <a:pathLst>
              <a:path w="301625" h="437514">
                <a:moveTo>
                  <a:pt x="301218" y="283184"/>
                </a:moveTo>
                <a:lnTo>
                  <a:pt x="242328" y="283184"/>
                </a:lnTo>
                <a:lnTo>
                  <a:pt x="242328" y="86563"/>
                </a:lnTo>
                <a:lnTo>
                  <a:pt x="242316" y="0"/>
                </a:lnTo>
                <a:lnTo>
                  <a:pt x="198589" y="0"/>
                </a:lnTo>
                <a:lnTo>
                  <a:pt x="188887" y="13843"/>
                </a:lnTo>
                <a:lnTo>
                  <a:pt x="188887" y="86563"/>
                </a:lnTo>
                <a:lnTo>
                  <a:pt x="188887" y="283184"/>
                </a:lnTo>
                <a:lnTo>
                  <a:pt x="52539" y="283184"/>
                </a:lnTo>
                <a:lnTo>
                  <a:pt x="188874" y="86563"/>
                </a:lnTo>
                <a:lnTo>
                  <a:pt x="188887" y="13843"/>
                </a:lnTo>
                <a:lnTo>
                  <a:pt x="0" y="283184"/>
                </a:lnTo>
                <a:lnTo>
                  <a:pt x="0" y="332613"/>
                </a:lnTo>
                <a:lnTo>
                  <a:pt x="188887" y="332613"/>
                </a:lnTo>
                <a:lnTo>
                  <a:pt x="188887" y="436981"/>
                </a:lnTo>
                <a:lnTo>
                  <a:pt x="242328" y="436981"/>
                </a:lnTo>
                <a:lnTo>
                  <a:pt x="242328" y="332613"/>
                </a:lnTo>
                <a:lnTo>
                  <a:pt x="301218" y="332613"/>
                </a:lnTo>
                <a:lnTo>
                  <a:pt x="301218" y="283184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1063746" y="5507735"/>
            <a:ext cx="704215" cy="111760"/>
            <a:chOff x="1063746" y="5507735"/>
            <a:chExt cx="704215" cy="111760"/>
          </a:xfrm>
        </p:grpSpPr>
        <p:sp>
          <p:nvSpPr>
            <p:cNvPr id="36" name="object 36"/>
            <p:cNvSpPr/>
            <p:nvPr/>
          </p:nvSpPr>
          <p:spPr>
            <a:xfrm>
              <a:off x="1063739" y="5507735"/>
              <a:ext cx="545465" cy="111125"/>
            </a:xfrm>
            <a:custGeom>
              <a:avLst/>
              <a:gdLst/>
              <a:ahLst/>
              <a:cxnLst/>
              <a:rect l="l" t="t" r="r" b="b"/>
              <a:pathLst>
                <a:path w="545465" h="111125">
                  <a:moveTo>
                    <a:pt x="86588" y="0"/>
                  </a:moveTo>
                  <a:lnTo>
                    <a:pt x="18453" y="0"/>
                  </a:lnTo>
                  <a:lnTo>
                    <a:pt x="18453" y="86156"/>
                  </a:lnTo>
                  <a:lnTo>
                    <a:pt x="17640" y="91948"/>
                  </a:lnTo>
                  <a:lnTo>
                    <a:pt x="14389" y="96888"/>
                  </a:lnTo>
                  <a:lnTo>
                    <a:pt x="11925" y="98107"/>
                  </a:lnTo>
                  <a:lnTo>
                    <a:pt x="6997" y="98107"/>
                  </a:lnTo>
                  <a:lnTo>
                    <a:pt x="4965" y="97497"/>
                  </a:lnTo>
                  <a:lnTo>
                    <a:pt x="2590" y="96278"/>
                  </a:lnTo>
                  <a:lnTo>
                    <a:pt x="0" y="109093"/>
                  </a:lnTo>
                  <a:lnTo>
                    <a:pt x="4470" y="110413"/>
                  </a:lnTo>
                  <a:lnTo>
                    <a:pt x="8318" y="111074"/>
                  </a:lnTo>
                  <a:lnTo>
                    <a:pt x="16776" y="111074"/>
                  </a:lnTo>
                  <a:lnTo>
                    <a:pt x="32931" y="80530"/>
                  </a:lnTo>
                  <a:lnTo>
                    <a:pt x="32931" y="12814"/>
                  </a:lnTo>
                  <a:lnTo>
                    <a:pt x="72110" y="12814"/>
                  </a:lnTo>
                  <a:lnTo>
                    <a:pt x="72110" y="109245"/>
                  </a:lnTo>
                  <a:lnTo>
                    <a:pt x="86588" y="109245"/>
                  </a:lnTo>
                  <a:lnTo>
                    <a:pt x="86588" y="0"/>
                  </a:lnTo>
                  <a:close/>
                </a:path>
                <a:path w="545465" h="111125">
                  <a:moveTo>
                    <a:pt x="177800" y="68541"/>
                  </a:moveTo>
                  <a:lnTo>
                    <a:pt x="164058" y="36207"/>
                  </a:lnTo>
                  <a:lnTo>
                    <a:pt x="164033" y="59334"/>
                  </a:lnTo>
                  <a:lnTo>
                    <a:pt x="164020" y="79806"/>
                  </a:lnTo>
                  <a:lnTo>
                    <a:pt x="161874" y="87312"/>
                  </a:lnTo>
                  <a:lnTo>
                    <a:pt x="152996" y="97434"/>
                  </a:lnTo>
                  <a:lnTo>
                    <a:pt x="147459" y="99949"/>
                  </a:lnTo>
                  <a:lnTo>
                    <a:pt x="134073" y="99949"/>
                  </a:lnTo>
                  <a:lnTo>
                    <a:pt x="128511" y="97434"/>
                  </a:lnTo>
                  <a:lnTo>
                    <a:pt x="119646" y="87388"/>
                  </a:lnTo>
                  <a:lnTo>
                    <a:pt x="117436" y="79806"/>
                  </a:lnTo>
                  <a:lnTo>
                    <a:pt x="117487" y="59397"/>
                  </a:lnTo>
                  <a:lnTo>
                    <a:pt x="119646" y="52031"/>
                  </a:lnTo>
                  <a:lnTo>
                    <a:pt x="128511" y="42024"/>
                  </a:lnTo>
                  <a:lnTo>
                    <a:pt x="134073" y="39522"/>
                  </a:lnTo>
                  <a:lnTo>
                    <a:pt x="147408" y="39522"/>
                  </a:lnTo>
                  <a:lnTo>
                    <a:pt x="152958" y="42049"/>
                  </a:lnTo>
                  <a:lnTo>
                    <a:pt x="161848" y="52082"/>
                  </a:lnTo>
                  <a:lnTo>
                    <a:pt x="164033" y="59334"/>
                  </a:lnTo>
                  <a:lnTo>
                    <a:pt x="164033" y="36195"/>
                  </a:lnTo>
                  <a:lnTo>
                    <a:pt x="161912" y="34391"/>
                  </a:lnTo>
                  <a:lnTo>
                    <a:pt x="155613" y="31064"/>
                  </a:lnTo>
                  <a:lnTo>
                    <a:pt x="148577" y="29044"/>
                  </a:lnTo>
                  <a:lnTo>
                    <a:pt x="140804" y="28384"/>
                  </a:lnTo>
                  <a:lnTo>
                    <a:pt x="133743" y="28930"/>
                  </a:lnTo>
                  <a:lnTo>
                    <a:pt x="104482" y="59397"/>
                  </a:lnTo>
                  <a:lnTo>
                    <a:pt x="103720" y="69684"/>
                  </a:lnTo>
                  <a:lnTo>
                    <a:pt x="104355" y="79070"/>
                  </a:lnTo>
                  <a:lnTo>
                    <a:pt x="132905" y="110274"/>
                  </a:lnTo>
                  <a:lnTo>
                    <a:pt x="140804" y="110934"/>
                  </a:lnTo>
                  <a:lnTo>
                    <a:pt x="147688" y="110934"/>
                  </a:lnTo>
                  <a:lnTo>
                    <a:pt x="154076" y="109334"/>
                  </a:lnTo>
                  <a:lnTo>
                    <a:pt x="165735" y="102870"/>
                  </a:lnTo>
                  <a:lnTo>
                    <a:pt x="168605" y="99949"/>
                  </a:lnTo>
                  <a:lnTo>
                    <a:pt x="170180" y="98348"/>
                  </a:lnTo>
                  <a:lnTo>
                    <a:pt x="176276" y="86702"/>
                  </a:lnTo>
                  <a:lnTo>
                    <a:pt x="177736" y="79070"/>
                  </a:lnTo>
                  <a:lnTo>
                    <a:pt x="177800" y="68541"/>
                  </a:lnTo>
                  <a:close/>
                </a:path>
                <a:path w="545465" h="111125">
                  <a:moveTo>
                    <a:pt x="239102" y="30060"/>
                  </a:moveTo>
                  <a:lnTo>
                    <a:pt x="193522" y="30060"/>
                  </a:lnTo>
                  <a:lnTo>
                    <a:pt x="193522" y="109245"/>
                  </a:lnTo>
                  <a:lnTo>
                    <a:pt x="206933" y="109245"/>
                  </a:lnTo>
                  <a:lnTo>
                    <a:pt x="206933" y="41198"/>
                  </a:lnTo>
                  <a:lnTo>
                    <a:pt x="239102" y="41198"/>
                  </a:lnTo>
                  <a:lnTo>
                    <a:pt x="239102" y="30060"/>
                  </a:lnTo>
                  <a:close/>
                </a:path>
                <a:path w="545465" h="111125">
                  <a:moveTo>
                    <a:pt x="314198" y="30060"/>
                  </a:moveTo>
                  <a:lnTo>
                    <a:pt x="299796" y="30060"/>
                  </a:lnTo>
                  <a:lnTo>
                    <a:pt x="262521" y="90449"/>
                  </a:lnTo>
                  <a:lnTo>
                    <a:pt x="262521" y="30060"/>
                  </a:lnTo>
                  <a:lnTo>
                    <a:pt x="249110" y="30060"/>
                  </a:lnTo>
                  <a:lnTo>
                    <a:pt x="249110" y="109245"/>
                  </a:lnTo>
                  <a:lnTo>
                    <a:pt x="263563" y="109245"/>
                  </a:lnTo>
                  <a:lnTo>
                    <a:pt x="300786" y="49237"/>
                  </a:lnTo>
                  <a:lnTo>
                    <a:pt x="300786" y="109245"/>
                  </a:lnTo>
                  <a:lnTo>
                    <a:pt x="314198" y="109245"/>
                  </a:lnTo>
                  <a:lnTo>
                    <a:pt x="314198" y="30060"/>
                  </a:lnTo>
                  <a:close/>
                </a:path>
                <a:path w="545465" h="111125">
                  <a:moveTo>
                    <a:pt x="399059" y="82092"/>
                  </a:moveTo>
                  <a:lnTo>
                    <a:pt x="385953" y="80264"/>
                  </a:lnTo>
                  <a:lnTo>
                    <a:pt x="385013" y="86944"/>
                  </a:lnTo>
                  <a:lnTo>
                    <a:pt x="382778" y="91909"/>
                  </a:lnTo>
                  <a:lnTo>
                    <a:pt x="375742" y="98336"/>
                  </a:lnTo>
                  <a:lnTo>
                    <a:pt x="371348" y="99949"/>
                  </a:lnTo>
                  <a:lnTo>
                    <a:pt x="359524" y="99949"/>
                  </a:lnTo>
                  <a:lnTo>
                    <a:pt x="354215" y="97523"/>
                  </a:lnTo>
                  <a:lnTo>
                    <a:pt x="346062" y="87909"/>
                  </a:lnTo>
                  <a:lnTo>
                    <a:pt x="344030" y="80213"/>
                  </a:lnTo>
                  <a:lnTo>
                    <a:pt x="344030" y="59105"/>
                  </a:lnTo>
                  <a:lnTo>
                    <a:pt x="346138" y="51473"/>
                  </a:lnTo>
                  <a:lnTo>
                    <a:pt x="354596" y="41783"/>
                  </a:lnTo>
                  <a:lnTo>
                    <a:pt x="360083" y="39370"/>
                  </a:lnTo>
                  <a:lnTo>
                    <a:pt x="371322" y="39370"/>
                  </a:lnTo>
                  <a:lnTo>
                    <a:pt x="375132" y="40716"/>
                  </a:lnTo>
                  <a:lnTo>
                    <a:pt x="381457" y="46088"/>
                  </a:lnTo>
                  <a:lnTo>
                    <a:pt x="383641" y="50076"/>
                  </a:lnTo>
                  <a:lnTo>
                    <a:pt x="384886" y="55397"/>
                  </a:lnTo>
                  <a:lnTo>
                    <a:pt x="397840" y="53403"/>
                  </a:lnTo>
                  <a:lnTo>
                    <a:pt x="396316" y="45427"/>
                  </a:lnTo>
                  <a:lnTo>
                    <a:pt x="392811" y="39243"/>
                  </a:lnTo>
                  <a:lnTo>
                    <a:pt x="381914" y="30543"/>
                  </a:lnTo>
                  <a:lnTo>
                    <a:pt x="374878" y="28384"/>
                  </a:lnTo>
                  <a:lnTo>
                    <a:pt x="359498" y="28384"/>
                  </a:lnTo>
                  <a:lnTo>
                    <a:pt x="330314" y="61417"/>
                  </a:lnTo>
                  <a:lnTo>
                    <a:pt x="330314" y="69964"/>
                  </a:lnTo>
                  <a:lnTo>
                    <a:pt x="345478" y="104965"/>
                  </a:lnTo>
                  <a:lnTo>
                    <a:pt x="366204" y="110934"/>
                  </a:lnTo>
                  <a:lnTo>
                    <a:pt x="374827" y="110934"/>
                  </a:lnTo>
                  <a:lnTo>
                    <a:pt x="382117" y="108381"/>
                  </a:lnTo>
                  <a:lnTo>
                    <a:pt x="393954" y="98158"/>
                  </a:lnTo>
                  <a:lnTo>
                    <a:pt x="397611" y="91122"/>
                  </a:lnTo>
                  <a:lnTo>
                    <a:pt x="399059" y="82092"/>
                  </a:lnTo>
                  <a:close/>
                </a:path>
                <a:path w="545465" h="111125">
                  <a:moveTo>
                    <a:pt x="467499" y="30060"/>
                  </a:moveTo>
                  <a:lnTo>
                    <a:pt x="403479" y="30060"/>
                  </a:lnTo>
                  <a:lnTo>
                    <a:pt x="403479" y="41198"/>
                  </a:lnTo>
                  <a:lnTo>
                    <a:pt x="428777" y="41198"/>
                  </a:lnTo>
                  <a:lnTo>
                    <a:pt x="428777" y="109245"/>
                  </a:lnTo>
                  <a:lnTo>
                    <a:pt x="442201" y="109245"/>
                  </a:lnTo>
                  <a:lnTo>
                    <a:pt x="442201" y="41198"/>
                  </a:lnTo>
                  <a:lnTo>
                    <a:pt x="467499" y="41198"/>
                  </a:lnTo>
                  <a:lnTo>
                    <a:pt x="467499" y="30060"/>
                  </a:lnTo>
                  <a:close/>
                </a:path>
                <a:path w="545465" h="111125">
                  <a:moveTo>
                    <a:pt x="545388" y="30060"/>
                  </a:moveTo>
                  <a:lnTo>
                    <a:pt x="530987" y="30060"/>
                  </a:lnTo>
                  <a:lnTo>
                    <a:pt x="493712" y="90449"/>
                  </a:lnTo>
                  <a:lnTo>
                    <a:pt x="493712" y="30060"/>
                  </a:lnTo>
                  <a:lnTo>
                    <a:pt x="480301" y="30060"/>
                  </a:lnTo>
                  <a:lnTo>
                    <a:pt x="480301" y="109245"/>
                  </a:lnTo>
                  <a:lnTo>
                    <a:pt x="494753" y="109245"/>
                  </a:lnTo>
                  <a:lnTo>
                    <a:pt x="531977" y="49237"/>
                  </a:lnTo>
                  <a:lnTo>
                    <a:pt x="531977" y="109245"/>
                  </a:lnTo>
                  <a:lnTo>
                    <a:pt x="545388" y="109245"/>
                  </a:lnTo>
                  <a:lnTo>
                    <a:pt x="545388" y="300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29155" y="5536691"/>
              <a:ext cx="138683" cy="82295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66800" y="5676900"/>
            <a:ext cx="1458467" cy="281939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1071372" y="6047232"/>
            <a:ext cx="847725" cy="82550"/>
            <a:chOff x="1071372" y="6047232"/>
            <a:chExt cx="847725" cy="82550"/>
          </a:xfrm>
        </p:grpSpPr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71372" y="6047232"/>
              <a:ext cx="237743" cy="8229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30452" y="6047232"/>
              <a:ext cx="231647" cy="8229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81912" y="6048756"/>
              <a:ext cx="147827" cy="7924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49551" y="6048755"/>
              <a:ext cx="83819" cy="7924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54708" y="6048755"/>
              <a:ext cx="64007" cy="79247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3218688" y="5515355"/>
            <a:ext cx="1859280" cy="982980"/>
            <a:chOff x="3218688" y="5515355"/>
            <a:chExt cx="1859280" cy="982980"/>
          </a:xfrm>
        </p:grpSpPr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18688" y="5515355"/>
              <a:ext cx="367283" cy="11125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07309" y="5545835"/>
              <a:ext cx="76191" cy="7896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20212" y="5544311"/>
              <a:ext cx="1857755" cy="954023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5801867" y="5521452"/>
            <a:ext cx="1836420" cy="623570"/>
            <a:chOff x="5801867" y="5521452"/>
            <a:chExt cx="1836420" cy="623570"/>
          </a:xfrm>
        </p:grpSpPr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269735" y="5551932"/>
              <a:ext cx="1368551" cy="10210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01867" y="5521452"/>
              <a:ext cx="1421891" cy="623315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807964" y="6233159"/>
            <a:ext cx="1891283" cy="283463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9963911" y="5757671"/>
            <a:ext cx="85090" cy="12065"/>
          </a:xfrm>
          <a:custGeom>
            <a:avLst/>
            <a:gdLst/>
            <a:ahLst/>
            <a:cxnLst/>
            <a:rect l="l" t="t" r="r" b="b"/>
            <a:pathLst>
              <a:path w="85090" h="12064">
                <a:moveTo>
                  <a:pt x="84835" y="0"/>
                </a:moveTo>
                <a:lnTo>
                  <a:pt x="0" y="0"/>
                </a:lnTo>
                <a:lnTo>
                  <a:pt x="0" y="11544"/>
                </a:lnTo>
                <a:lnTo>
                  <a:pt x="84835" y="11544"/>
                </a:lnTo>
                <a:lnTo>
                  <a:pt x="84835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16468" y="5521452"/>
            <a:ext cx="1595627" cy="813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8511" y="448055"/>
            <a:ext cx="9644380" cy="6338570"/>
            <a:chOff x="1048511" y="448055"/>
            <a:chExt cx="9644380" cy="6338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8511" y="1051559"/>
              <a:ext cx="9643871" cy="57348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6735" y="723900"/>
              <a:ext cx="158495" cy="2026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1808" y="720852"/>
              <a:ext cx="190499" cy="2057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37360" y="723899"/>
              <a:ext cx="129539" cy="199390"/>
            </a:xfrm>
            <a:custGeom>
              <a:avLst/>
              <a:gdLst/>
              <a:ahLst/>
              <a:cxnLst/>
              <a:rect l="l" t="t" r="r" b="b"/>
              <a:pathLst>
                <a:path w="129539" h="199390">
                  <a:moveTo>
                    <a:pt x="129362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0" y="199390"/>
                  </a:lnTo>
                  <a:lnTo>
                    <a:pt x="26543" y="199390"/>
                  </a:lnTo>
                  <a:lnTo>
                    <a:pt x="26543" y="24130"/>
                  </a:lnTo>
                  <a:lnTo>
                    <a:pt x="129362" y="24130"/>
                  </a:lnTo>
                  <a:lnTo>
                    <a:pt x="129362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8236" y="723900"/>
              <a:ext cx="156971" cy="1996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81784" y="720852"/>
              <a:ext cx="342899" cy="2057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2116" y="723900"/>
              <a:ext cx="156971" cy="1996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53283" y="723900"/>
              <a:ext cx="327659" cy="1996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48055"/>
            <a:ext cx="10692765" cy="6166485"/>
            <a:chOff x="0" y="448055"/>
            <a:chExt cx="10692765" cy="6166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59180"/>
              <a:ext cx="10692383" cy="55549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5024" y="723900"/>
              <a:ext cx="150875" cy="19964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24000" y="723899"/>
              <a:ext cx="350520" cy="200025"/>
            </a:xfrm>
            <a:custGeom>
              <a:avLst/>
              <a:gdLst/>
              <a:ahLst/>
              <a:cxnLst/>
              <a:rect l="l" t="t" r="r" b="b"/>
              <a:pathLst>
                <a:path w="350519" h="200025">
                  <a:moveTo>
                    <a:pt x="156464" y="0"/>
                  </a:moveTo>
                  <a:lnTo>
                    <a:pt x="129921" y="0"/>
                  </a:lnTo>
                  <a:lnTo>
                    <a:pt x="129921" y="82550"/>
                  </a:lnTo>
                  <a:lnTo>
                    <a:pt x="26543" y="82550"/>
                  </a:lnTo>
                  <a:lnTo>
                    <a:pt x="26543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43" y="199390"/>
                  </a:lnTo>
                  <a:lnTo>
                    <a:pt x="26543" y="106680"/>
                  </a:lnTo>
                  <a:lnTo>
                    <a:pt x="129921" y="106680"/>
                  </a:lnTo>
                  <a:lnTo>
                    <a:pt x="129921" y="199390"/>
                  </a:lnTo>
                  <a:lnTo>
                    <a:pt x="156464" y="199390"/>
                  </a:lnTo>
                  <a:lnTo>
                    <a:pt x="156464" y="106680"/>
                  </a:lnTo>
                  <a:lnTo>
                    <a:pt x="156464" y="82550"/>
                  </a:lnTo>
                  <a:lnTo>
                    <a:pt x="156464" y="0"/>
                  </a:lnTo>
                  <a:close/>
                </a:path>
                <a:path w="350519" h="200025">
                  <a:moveTo>
                    <a:pt x="350418" y="175641"/>
                  </a:moveTo>
                  <a:lnTo>
                    <a:pt x="227749" y="175641"/>
                  </a:lnTo>
                  <a:lnTo>
                    <a:pt x="227749" y="108331"/>
                  </a:lnTo>
                  <a:lnTo>
                    <a:pt x="338124" y="108331"/>
                  </a:lnTo>
                  <a:lnTo>
                    <a:pt x="338124" y="84201"/>
                  </a:lnTo>
                  <a:lnTo>
                    <a:pt x="227749" y="84201"/>
                  </a:lnTo>
                  <a:lnTo>
                    <a:pt x="227749" y="24511"/>
                  </a:lnTo>
                  <a:lnTo>
                    <a:pt x="345655" y="24511"/>
                  </a:lnTo>
                  <a:lnTo>
                    <a:pt x="345655" y="381"/>
                  </a:lnTo>
                  <a:lnTo>
                    <a:pt x="201206" y="381"/>
                  </a:lnTo>
                  <a:lnTo>
                    <a:pt x="201206" y="24511"/>
                  </a:lnTo>
                  <a:lnTo>
                    <a:pt x="201206" y="84201"/>
                  </a:lnTo>
                  <a:lnTo>
                    <a:pt x="201206" y="108331"/>
                  </a:lnTo>
                  <a:lnTo>
                    <a:pt x="201206" y="175641"/>
                  </a:lnTo>
                  <a:lnTo>
                    <a:pt x="201206" y="199771"/>
                  </a:lnTo>
                  <a:lnTo>
                    <a:pt x="350418" y="199771"/>
                  </a:lnTo>
                  <a:lnTo>
                    <a:pt x="350418" y="17564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3476" y="720852"/>
              <a:ext cx="176783" cy="2057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12264" y="723899"/>
              <a:ext cx="344805" cy="200025"/>
            </a:xfrm>
            <a:custGeom>
              <a:avLst/>
              <a:gdLst/>
              <a:ahLst/>
              <a:cxnLst/>
              <a:rect l="l" t="t" r="r" b="b"/>
              <a:pathLst>
                <a:path w="344805" h="200025">
                  <a:moveTo>
                    <a:pt x="149580" y="175641"/>
                  </a:moveTo>
                  <a:lnTo>
                    <a:pt x="26606" y="175641"/>
                  </a:lnTo>
                  <a:lnTo>
                    <a:pt x="26606" y="108331"/>
                  </a:lnTo>
                  <a:lnTo>
                    <a:pt x="137261" y="108331"/>
                  </a:lnTo>
                  <a:lnTo>
                    <a:pt x="137261" y="84201"/>
                  </a:lnTo>
                  <a:lnTo>
                    <a:pt x="26606" y="84201"/>
                  </a:lnTo>
                  <a:lnTo>
                    <a:pt x="26606" y="24511"/>
                  </a:lnTo>
                  <a:lnTo>
                    <a:pt x="144818" y="24511"/>
                  </a:lnTo>
                  <a:lnTo>
                    <a:pt x="144818" y="381"/>
                  </a:lnTo>
                  <a:lnTo>
                    <a:pt x="0" y="381"/>
                  </a:lnTo>
                  <a:lnTo>
                    <a:pt x="0" y="24511"/>
                  </a:lnTo>
                  <a:lnTo>
                    <a:pt x="0" y="84201"/>
                  </a:lnTo>
                  <a:lnTo>
                    <a:pt x="0" y="108331"/>
                  </a:lnTo>
                  <a:lnTo>
                    <a:pt x="0" y="175641"/>
                  </a:lnTo>
                  <a:lnTo>
                    <a:pt x="0" y="199771"/>
                  </a:lnTo>
                  <a:lnTo>
                    <a:pt x="149580" y="199771"/>
                  </a:lnTo>
                  <a:lnTo>
                    <a:pt x="149580" y="175641"/>
                  </a:lnTo>
                  <a:close/>
                </a:path>
                <a:path w="344805" h="200025">
                  <a:moveTo>
                    <a:pt x="344258" y="0"/>
                  </a:moveTo>
                  <a:lnTo>
                    <a:pt x="317652" y="0"/>
                  </a:lnTo>
                  <a:lnTo>
                    <a:pt x="317652" y="82550"/>
                  </a:lnTo>
                  <a:lnTo>
                    <a:pt x="214020" y="82550"/>
                  </a:lnTo>
                  <a:lnTo>
                    <a:pt x="214020" y="0"/>
                  </a:lnTo>
                  <a:lnTo>
                    <a:pt x="187388" y="0"/>
                  </a:lnTo>
                  <a:lnTo>
                    <a:pt x="187388" y="82550"/>
                  </a:lnTo>
                  <a:lnTo>
                    <a:pt x="187388" y="106680"/>
                  </a:lnTo>
                  <a:lnTo>
                    <a:pt x="187388" y="199390"/>
                  </a:lnTo>
                  <a:lnTo>
                    <a:pt x="214020" y="199390"/>
                  </a:lnTo>
                  <a:lnTo>
                    <a:pt x="214020" y="106680"/>
                  </a:lnTo>
                  <a:lnTo>
                    <a:pt x="317652" y="106680"/>
                  </a:lnTo>
                  <a:lnTo>
                    <a:pt x="317652" y="199390"/>
                  </a:lnTo>
                  <a:lnTo>
                    <a:pt x="344258" y="199390"/>
                  </a:lnTo>
                  <a:lnTo>
                    <a:pt x="344258" y="106680"/>
                  </a:lnTo>
                  <a:lnTo>
                    <a:pt x="344258" y="82550"/>
                  </a:lnTo>
                  <a:lnTo>
                    <a:pt x="344258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00883" y="723900"/>
              <a:ext cx="156971" cy="1996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02039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60" h="199390">
                  <a:moveTo>
                    <a:pt x="149326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20" y="107950"/>
                  </a:lnTo>
                  <a:lnTo>
                    <a:pt x="137020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26" y="199390"/>
                  </a:lnTo>
                  <a:lnTo>
                    <a:pt x="149326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42844" y="723900"/>
              <a:ext cx="187451" cy="1996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1632" y="723900"/>
              <a:ext cx="190499" cy="1996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3280" y="723900"/>
              <a:ext cx="192023" cy="1996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17976" y="723900"/>
              <a:ext cx="156971" cy="1996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96284" y="723900"/>
              <a:ext cx="187451" cy="1996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5071" y="723900"/>
              <a:ext cx="327659" cy="1996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30267" y="723900"/>
              <a:ext cx="150875" cy="1996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695444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14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0" y="199390"/>
                  </a:lnTo>
                  <a:lnTo>
                    <a:pt x="26454" y="199390"/>
                  </a:lnTo>
                  <a:lnTo>
                    <a:pt x="26454" y="24130"/>
                  </a:lnTo>
                  <a:lnTo>
                    <a:pt x="130060" y="24130"/>
                  </a:lnTo>
                  <a:lnTo>
                    <a:pt x="130060" y="199390"/>
                  </a:lnTo>
                  <a:lnTo>
                    <a:pt x="156514" y="199390"/>
                  </a:lnTo>
                  <a:lnTo>
                    <a:pt x="156514" y="24130"/>
                  </a:lnTo>
                  <a:lnTo>
                    <a:pt x="156514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87468" y="720852"/>
              <a:ext cx="362711" cy="2057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92852" y="723900"/>
              <a:ext cx="332231" cy="20269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60703" y="1865375"/>
              <a:ext cx="9107805" cy="4185285"/>
            </a:xfrm>
            <a:custGeom>
              <a:avLst/>
              <a:gdLst/>
              <a:ahLst/>
              <a:cxnLst/>
              <a:rect l="l" t="t" r="r" b="b"/>
              <a:pathLst>
                <a:path w="9107805" h="4185285">
                  <a:moveTo>
                    <a:pt x="9107195" y="0"/>
                  </a:moveTo>
                  <a:lnTo>
                    <a:pt x="0" y="0"/>
                  </a:lnTo>
                  <a:lnTo>
                    <a:pt x="0" y="4184726"/>
                  </a:lnTo>
                  <a:lnTo>
                    <a:pt x="9107195" y="4184726"/>
                  </a:lnTo>
                  <a:lnTo>
                    <a:pt x="9107195" y="0"/>
                  </a:lnTo>
                  <a:close/>
                </a:path>
              </a:pathLst>
            </a:custGeom>
            <a:solidFill>
              <a:srgbClr val="FEFEFE">
                <a:alpha val="8313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09844" y="2269235"/>
              <a:ext cx="85090" cy="15240"/>
            </a:xfrm>
            <a:custGeom>
              <a:avLst/>
              <a:gdLst/>
              <a:ahLst/>
              <a:cxnLst/>
              <a:rect l="l" t="t" r="r" b="b"/>
              <a:pathLst>
                <a:path w="85089" h="15239">
                  <a:moveTo>
                    <a:pt x="84988" y="0"/>
                  </a:moveTo>
                  <a:lnTo>
                    <a:pt x="0" y="0"/>
                  </a:lnTo>
                  <a:lnTo>
                    <a:pt x="0" y="15074"/>
                  </a:lnTo>
                  <a:lnTo>
                    <a:pt x="84988" y="15074"/>
                  </a:lnTo>
                  <a:lnTo>
                    <a:pt x="84988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852" y="2205228"/>
              <a:ext cx="4082795" cy="48463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95044" y="3140963"/>
              <a:ext cx="107950" cy="108585"/>
            </a:xfrm>
            <a:custGeom>
              <a:avLst/>
              <a:gdLst/>
              <a:ahLst/>
              <a:cxnLst/>
              <a:rect l="l" t="t" r="r" b="b"/>
              <a:pathLst>
                <a:path w="107950" h="108585">
                  <a:moveTo>
                    <a:pt x="0" y="0"/>
                  </a:moveTo>
                  <a:lnTo>
                    <a:pt x="0" y="108000"/>
                  </a:lnTo>
                  <a:lnTo>
                    <a:pt x="107594" y="5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4375" y="3134867"/>
              <a:ext cx="5134355" cy="31394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85788" y="3305555"/>
              <a:ext cx="1772411" cy="14173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495044" y="3401567"/>
              <a:ext cx="6999605" cy="358140"/>
            </a:xfrm>
            <a:custGeom>
              <a:avLst/>
              <a:gdLst/>
              <a:ahLst/>
              <a:cxnLst/>
              <a:rect l="l" t="t" r="r" b="b"/>
              <a:pathLst>
                <a:path w="6999605" h="358139">
                  <a:moveTo>
                    <a:pt x="107975" y="304190"/>
                  </a:moveTo>
                  <a:lnTo>
                    <a:pt x="0" y="250317"/>
                  </a:lnTo>
                  <a:lnTo>
                    <a:pt x="0" y="358063"/>
                  </a:lnTo>
                  <a:lnTo>
                    <a:pt x="107975" y="304190"/>
                  </a:lnTo>
                  <a:close/>
                </a:path>
                <a:path w="6999605" h="358139">
                  <a:moveTo>
                    <a:pt x="6999351" y="0"/>
                  </a:moveTo>
                  <a:lnTo>
                    <a:pt x="6984111" y="0"/>
                  </a:lnTo>
                  <a:lnTo>
                    <a:pt x="6984111" y="15240"/>
                  </a:lnTo>
                  <a:lnTo>
                    <a:pt x="6999351" y="15240"/>
                  </a:lnTo>
                  <a:lnTo>
                    <a:pt x="699935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79804" y="3645408"/>
              <a:ext cx="6763511" cy="48463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495044" y="4332732"/>
              <a:ext cx="107950" cy="108585"/>
            </a:xfrm>
            <a:custGeom>
              <a:avLst/>
              <a:gdLst/>
              <a:ahLst/>
              <a:cxnLst/>
              <a:rect l="l" t="t" r="r" b="b"/>
              <a:pathLst>
                <a:path w="107950" h="108585">
                  <a:moveTo>
                    <a:pt x="0" y="0"/>
                  </a:moveTo>
                  <a:lnTo>
                    <a:pt x="0" y="108000"/>
                  </a:lnTo>
                  <a:lnTo>
                    <a:pt x="107594" y="5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79803" y="4326635"/>
              <a:ext cx="7222235" cy="31241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495044" y="4843271"/>
              <a:ext cx="107950" cy="108585"/>
            </a:xfrm>
            <a:custGeom>
              <a:avLst/>
              <a:gdLst/>
              <a:ahLst/>
              <a:cxnLst/>
              <a:rect l="l" t="t" r="r" b="b"/>
              <a:pathLst>
                <a:path w="107950" h="108585">
                  <a:moveTo>
                    <a:pt x="0" y="0"/>
                  </a:moveTo>
                  <a:lnTo>
                    <a:pt x="0" y="108000"/>
                  </a:lnTo>
                  <a:lnTo>
                    <a:pt x="107594" y="5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84376" y="4837176"/>
              <a:ext cx="7156703" cy="6537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0703" y="448055"/>
            <a:ext cx="9631680" cy="673735"/>
            <a:chOff x="1060703" y="448055"/>
            <a:chExt cx="9631680" cy="673735"/>
          </a:xfrm>
        </p:grpSpPr>
        <p:sp>
          <p:nvSpPr>
            <p:cNvPr id="3" name="object 3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5879" y="720852"/>
              <a:ext cx="176783" cy="2057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7715" y="720852"/>
              <a:ext cx="341375" cy="2057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15668" y="723899"/>
              <a:ext cx="155575" cy="199390"/>
            </a:xfrm>
            <a:custGeom>
              <a:avLst/>
              <a:gdLst/>
              <a:ahLst/>
              <a:cxnLst/>
              <a:rect l="l" t="t" r="r" b="b"/>
              <a:pathLst>
                <a:path w="155575" h="199390">
                  <a:moveTo>
                    <a:pt x="155067" y="0"/>
                  </a:moveTo>
                  <a:lnTo>
                    <a:pt x="128765" y="0"/>
                  </a:lnTo>
                  <a:lnTo>
                    <a:pt x="128765" y="82550"/>
                  </a:lnTo>
                  <a:lnTo>
                    <a:pt x="26301" y="82550"/>
                  </a:lnTo>
                  <a:lnTo>
                    <a:pt x="26301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301" y="199390"/>
                  </a:lnTo>
                  <a:lnTo>
                    <a:pt x="26301" y="106680"/>
                  </a:lnTo>
                  <a:lnTo>
                    <a:pt x="128765" y="106680"/>
                  </a:lnTo>
                  <a:lnTo>
                    <a:pt x="128765" y="199390"/>
                  </a:lnTo>
                  <a:lnTo>
                    <a:pt x="155067" y="199390"/>
                  </a:lnTo>
                  <a:lnTo>
                    <a:pt x="155067" y="106680"/>
                  </a:lnTo>
                  <a:lnTo>
                    <a:pt x="155067" y="82550"/>
                  </a:lnTo>
                  <a:lnTo>
                    <a:pt x="15506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7691" y="720852"/>
              <a:ext cx="190499" cy="2057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31719" y="723900"/>
              <a:ext cx="192023" cy="1996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66415" y="723900"/>
              <a:ext cx="156971" cy="1996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56915" y="723900"/>
              <a:ext cx="152399" cy="19964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53499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60" h="199390">
                  <a:moveTo>
                    <a:pt x="149326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20" y="107950"/>
                  </a:lnTo>
                  <a:lnTo>
                    <a:pt x="137020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26" y="199390"/>
                  </a:lnTo>
                  <a:lnTo>
                    <a:pt x="149326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1819" y="720852"/>
              <a:ext cx="176783" cy="2057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42132" y="723900"/>
              <a:ext cx="505967" cy="1996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0019" y="723900"/>
              <a:ext cx="156971" cy="1996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26052" y="723900"/>
              <a:ext cx="187451" cy="19964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434840" y="723899"/>
              <a:ext cx="129539" cy="199390"/>
            </a:xfrm>
            <a:custGeom>
              <a:avLst/>
              <a:gdLst/>
              <a:ahLst/>
              <a:cxnLst/>
              <a:rect l="l" t="t" r="r" b="b"/>
              <a:pathLst>
                <a:path w="129539" h="199390">
                  <a:moveTo>
                    <a:pt x="129362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0" y="199390"/>
                  </a:lnTo>
                  <a:lnTo>
                    <a:pt x="26543" y="199390"/>
                  </a:lnTo>
                  <a:lnTo>
                    <a:pt x="26543" y="24130"/>
                  </a:lnTo>
                  <a:lnTo>
                    <a:pt x="129362" y="24130"/>
                  </a:lnTo>
                  <a:lnTo>
                    <a:pt x="129362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85715" y="723900"/>
              <a:ext cx="152399" cy="1996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7928" y="720852"/>
              <a:ext cx="190499" cy="20573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983480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91" y="0"/>
                  </a:moveTo>
                  <a:lnTo>
                    <a:pt x="130022" y="0"/>
                  </a:lnTo>
                  <a:lnTo>
                    <a:pt x="130022" y="82550"/>
                  </a:lnTo>
                  <a:lnTo>
                    <a:pt x="26568" y="82550"/>
                  </a:lnTo>
                  <a:lnTo>
                    <a:pt x="26568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68" y="199390"/>
                  </a:lnTo>
                  <a:lnTo>
                    <a:pt x="26568" y="106680"/>
                  </a:lnTo>
                  <a:lnTo>
                    <a:pt x="130022" y="106680"/>
                  </a:lnTo>
                  <a:lnTo>
                    <a:pt x="130022" y="199390"/>
                  </a:lnTo>
                  <a:lnTo>
                    <a:pt x="156591" y="199390"/>
                  </a:lnTo>
                  <a:lnTo>
                    <a:pt x="156591" y="106680"/>
                  </a:lnTo>
                  <a:lnTo>
                    <a:pt x="156591" y="82550"/>
                  </a:lnTo>
                  <a:lnTo>
                    <a:pt x="15659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77027" y="720852"/>
              <a:ext cx="190499" cy="2057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1056" y="723900"/>
              <a:ext cx="192023" cy="19964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5751" y="723900"/>
              <a:ext cx="156971" cy="19964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6251" y="723900"/>
              <a:ext cx="152399" cy="19964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022848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60" h="199390">
                  <a:moveTo>
                    <a:pt x="149326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20" y="107950"/>
                  </a:lnTo>
                  <a:lnTo>
                    <a:pt x="137020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26" y="199390"/>
                  </a:lnTo>
                  <a:lnTo>
                    <a:pt x="149326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01156" y="720852"/>
              <a:ext cx="176783" cy="2057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09944" y="723900"/>
              <a:ext cx="507491" cy="19964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8688" y="720852"/>
              <a:ext cx="175259" cy="2057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28332" y="722376"/>
              <a:ext cx="190499" cy="20116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41691" y="722376"/>
              <a:ext cx="190499" cy="20116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664196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59" h="199390">
                  <a:moveTo>
                    <a:pt x="149339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33" y="107950"/>
                  </a:lnTo>
                  <a:lnTo>
                    <a:pt x="137033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39" y="199390"/>
                  </a:lnTo>
                  <a:lnTo>
                    <a:pt x="149339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51647" y="723900"/>
              <a:ext cx="304799" cy="19964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83880" y="723900"/>
              <a:ext cx="156971" cy="19964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83523" y="723900"/>
              <a:ext cx="150875" cy="19964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572500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91" y="0"/>
                  </a:moveTo>
                  <a:lnTo>
                    <a:pt x="130022" y="0"/>
                  </a:lnTo>
                  <a:lnTo>
                    <a:pt x="130022" y="82550"/>
                  </a:lnTo>
                  <a:lnTo>
                    <a:pt x="26568" y="82550"/>
                  </a:lnTo>
                  <a:lnTo>
                    <a:pt x="26568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68" y="199390"/>
                  </a:lnTo>
                  <a:lnTo>
                    <a:pt x="26568" y="106680"/>
                  </a:lnTo>
                  <a:lnTo>
                    <a:pt x="130022" y="106680"/>
                  </a:lnTo>
                  <a:lnTo>
                    <a:pt x="130022" y="199390"/>
                  </a:lnTo>
                  <a:lnTo>
                    <a:pt x="156591" y="199390"/>
                  </a:lnTo>
                  <a:lnTo>
                    <a:pt x="156591" y="106680"/>
                  </a:lnTo>
                  <a:lnTo>
                    <a:pt x="156591" y="82550"/>
                  </a:lnTo>
                  <a:lnTo>
                    <a:pt x="15659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64524" y="720852"/>
              <a:ext cx="192023" cy="20573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982456" y="720852"/>
              <a:ext cx="344423" cy="20573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354311" y="723900"/>
              <a:ext cx="150875" cy="199643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1091184" y="1647443"/>
            <a:ext cx="121920" cy="128270"/>
          </a:xfrm>
          <a:custGeom>
            <a:avLst/>
            <a:gdLst/>
            <a:ahLst/>
            <a:cxnLst/>
            <a:rect l="l" t="t" r="r" b="b"/>
            <a:pathLst>
              <a:path w="121919" h="128269">
                <a:moveTo>
                  <a:pt x="55829" y="0"/>
                </a:moveTo>
                <a:lnTo>
                  <a:pt x="36055" y="0"/>
                </a:lnTo>
                <a:lnTo>
                  <a:pt x="33540" y="5613"/>
                </a:lnTo>
                <a:lnTo>
                  <a:pt x="30137" y="10858"/>
                </a:lnTo>
                <a:lnTo>
                  <a:pt x="0" y="32118"/>
                </a:lnTo>
                <a:lnTo>
                  <a:pt x="0" y="54292"/>
                </a:lnTo>
                <a:lnTo>
                  <a:pt x="8763" y="50901"/>
                </a:lnTo>
                <a:lnTo>
                  <a:pt x="16929" y="46672"/>
                </a:lnTo>
                <a:lnTo>
                  <a:pt x="24498" y="41630"/>
                </a:lnTo>
                <a:lnTo>
                  <a:pt x="31470" y="35788"/>
                </a:lnTo>
                <a:lnTo>
                  <a:pt x="31470" y="127762"/>
                </a:lnTo>
                <a:lnTo>
                  <a:pt x="55829" y="127762"/>
                </a:lnTo>
                <a:lnTo>
                  <a:pt x="55829" y="0"/>
                </a:lnTo>
                <a:close/>
              </a:path>
              <a:path w="121919" h="128269">
                <a:moveTo>
                  <a:pt x="121818" y="103454"/>
                </a:moveTo>
                <a:lnTo>
                  <a:pt x="97459" y="103454"/>
                </a:lnTo>
                <a:lnTo>
                  <a:pt x="97459" y="127762"/>
                </a:lnTo>
                <a:lnTo>
                  <a:pt x="121818" y="127762"/>
                </a:lnTo>
                <a:lnTo>
                  <a:pt x="121818" y="103454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87780" y="1670304"/>
            <a:ext cx="26034" cy="105410"/>
          </a:xfrm>
          <a:custGeom>
            <a:avLst/>
            <a:gdLst/>
            <a:ahLst/>
            <a:cxnLst/>
            <a:rect l="l" t="t" r="r" b="b"/>
            <a:pathLst>
              <a:path w="26034" h="105410">
                <a:moveTo>
                  <a:pt x="25653" y="0"/>
                </a:moveTo>
                <a:lnTo>
                  <a:pt x="0" y="0"/>
                </a:lnTo>
                <a:lnTo>
                  <a:pt x="0" y="105155"/>
                </a:lnTo>
                <a:lnTo>
                  <a:pt x="25653" y="105155"/>
                </a:lnTo>
                <a:lnTo>
                  <a:pt x="25653" y="0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1287777" y="1645919"/>
            <a:ext cx="2921635" cy="167640"/>
            <a:chOff x="1287777" y="1645919"/>
            <a:chExt cx="2921635" cy="167640"/>
          </a:xfrm>
        </p:grpSpPr>
        <p:sp>
          <p:nvSpPr>
            <p:cNvPr id="41" name="object 41"/>
            <p:cNvSpPr/>
            <p:nvPr/>
          </p:nvSpPr>
          <p:spPr>
            <a:xfrm>
              <a:off x="1287767" y="1647443"/>
              <a:ext cx="102235" cy="128270"/>
            </a:xfrm>
            <a:custGeom>
              <a:avLst/>
              <a:gdLst/>
              <a:ahLst/>
              <a:cxnLst/>
              <a:rect l="l" t="t" r="r" b="b"/>
              <a:pathLst>
                <a:path w="102234" h="128269">
                  <a:moveTo>
                    <a:pt x="101676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75768" y="21590"/>
                  </a:lnTo>
                  <a:lnTo>
                    <a:pt x="75768" y="128270"/>
                  </a:lnTo>
                  <a:lnTo>
                    <a:pt x="101676" y="128270"/>
                  </a:lnTo>
                  <a:lnTo>
                    <a:pt x="101676" y="21590"/>
                  </a:lnTo>
                  <a:lnTo>
                    <a:pt x="101676" y="0"/>
                  </a:lnTo>
                  <a:close/>
                </a:path>
              </a:pathLst>
            </a:custGeom>
            <a:solidFill>
              <a:srgbClr val="EF7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09700" y="1680971"/>
              <a:ext cx="96011" cy="9753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24000" y="1684019"/>
              <a:ext cx="89915" cy="9143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33728" y="1684019"/>
              <a:ext cx="128015" cy="9143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84604" y="1645919"/>
              <a:ext cx="2424683" cy="167639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277867" y="1680972"/>
            <a:ext cx="1135379" cy="129539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477255" y="1680972"/>
            <a:ext cx="79247" cy="96011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5615940" y="1680972"/>
            <a:ext cx="568960" cy="132715"/>
            <a:chOff x="5615940" y="1680972"/>
            <a:chExt cx="568960" cy="132715"/>
          </a:xfrm>
        </p:grpSpPr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15940" y="1680972"/>
              <a:ext cx="345947" cy="13258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986272" y="1684019"/>
              <a:ext cx="97535" cy="9143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08192" y="1684019"/>
              <a:ext cx="76199" cy="91439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6248402" y="1645919"/>
            <a:ext cx="1085215" cy="167640"/>
            <a:chOff x="6248402" y="1645919"/>
            <a:chExt cx="1085215" cy="167640"/>
          </a:xfrm>
        </p:grpSpPr>
        <p:sp>
          <p:nvSpPr>
            <p:cNvPr id="53" name="object 53"/>
            <p:cNvSpPr/>
            <p:nvPr/>
          </p:nvSpPr>
          <p:spPr>
            <a:xfrm>
              <a:off x="6248400" y="1645919"/>
              <a:ext cx="574675" cy="167640"/>
            </a:xfrm>
            <a:custGeom>
              <a:avLst/>
              <a:gdLst/>
              <a:ahLst/>
              <a:cxnLst/>
              <a:rect l="l" t="t" r="r" b="b"/>
              <a:pathLst>
                <a:path w="574675" h="167639">
                  <a:moveTo>
                    <a:pt x="84315" y="37909"/>
                  </a:moveTo>
                  <a:lnTo>
                    <a:pt x="68719" y="37909"/>
                  </a:lnTo>
                  <a:lnTo>
                    <a:pt x="46583" y="98310"/>
                  </a:lnTo>
                  <a:lnTo>
                    <a:pt x="44450" y="105219"/>
                  </a:lnTo>
                  <a:lnTo>
                    <a:pt x="42646" y="112217"/>
                  </a:lnTo>
                  <a:lnTo>
                    <a:pt x="40665" y="104775"/>
                  </a:lnTo>
                  <a:lnTo>
                    <a:pt x="38442" y="97688"/>
                  </a:lnTo>
                  <a:lnTo>
                    <a:pt x="16687" y="37909"/>
                  </a:lnTo>
                  <a:lnTo>
                    <a:pt x="0" y="37909"/>
                  </a:lnTo>
                  <a:lnTo>
                    <a:pt x="34975" y="130124"/>
                  </a:lnTo>
                  <a:lnTo>
                    <a:pt x="31407" y="140131"/>
                  </a:lnTo>
                  <a:lnTo>
                    <a:pt x="18821" y="152158"/>
                  </a:lnTo>
                  <a:lnTo>
                    <a:pt x="12776" y="152158"/>
                  </a:lnTo>
                  <a:lnTo>
                    <a:pt x="9829" y="151688"/>
                  </a:lnTo>
                  <a:lnTo>
                    <a:pt x="6388" y="150761"/>
                  </a:lnTo>
                  <a:lnTo>
                    <a:pt x="8166" y="165176"/>
                  </a:lnTo>
                  <a:lnTo>
                    <a:pt x="11874" y="166420"/>
                  </a:lnTo>
                  <a:lnTo>
                    <a:pt x="15240" y="167030"/>
                  </a:lnTo>
                  <a:lnTo>
                    <a:pt x="23228" y="167030"/>
                  </a:lnTo>
                  <a:lnTo>
                    <a:pt x="45720" y="141503"/>
                  </a:lnTo>
                  <a:lnTo>
                    <a:pt x="84315" y="37909"/>
                  </a:lnTo>
                  <a:close/>
                </a:path>
                <a:path w="574675" h="167639">
                  <a:moveTo>
                    <a:pt x="178244" y="117081"/>
                  </a:moveTo>
                  <a:lnTo>
                    <a:pt x="168300" y="117081"/>
                  </a:lnTo>
                  <a:lnTo>
                    <a:pt x="168300" y="37909"/>
                  </a:lnTo>
                  <a:lnTo>
                    <a:pt x="152679" y="37909"/>
                  </a:lnTo>
                  <a:lnTo>
                    <a:pt x="152679" y="50838"/>
                  </a:lnTo>
                  <a:lnTo>
                    <a:pt x="152679" y="117081"/>
                  </a:lnTo>
                  <a:lnTo>
                    <a:pt x="103136" y="117081"/>
                  </a:lnTo>
                  <a:lnTo>
                    <a:pt x="108534" y="104889"/>
                  </a:lnTo>
                  <a:lnTo>
                    <a:pt x="112649" y="89776"/>
                  </a:lnTo>
                  <a:lnTo>
                    <a:pt x="115468" y="71767"/>
                  </a:lnTo>
                  <a:lnTo>
                    <a:pt x="116979" y="50838"/>
                  </a:lnTo>
                  <a:lnTo>
                    <a:pt x="152679" y="50838"/>
                  </a:lnTo>
                  <a:lnTo>
                    <a:pt x="152679" y="37909"/>
                  </a:lnTo>
                  <a:lnTo>
                    <a:pt x="104025" y="37909"/>
                  </a:lnTo>
                  <a:lnTo>
                    <a:pt x="103301" y="64160"/>
                  </a:lnTo>
                  <a:lnTo>
                    <a:pt x="100418" y="86106"/>
                  </a:lnTo>
                  <a:lnTo>
                    <a:pt x="95402" y="103746"/>
                  </a:lnTo>
                  <a:lnTo>
                    <a:pt x="88214" y="117081"/>
                  </a:lnTo>
                  <a:lnTo>
                    <a:pt x="80048" y="117081"/>
                  </a:lnTo>
                  <a:lnTo>
                    <a:pt x="80048" y="155867"/>
                  </a:lnTo>
                  <a:lnTo>
                    <a:pt x="92837" y="155867"/>
                  </a:lnTo>
                  <a:lnTo>
                    <a:pt x="92837" y="129832"/>
                  </a:lnTo>
                  <a:lnTo>
                    <a:pt x="165455" y="129832"/>
                  </a:lnTo>
                  <a:lnTo>
                    <a:pt x="165455" y="155867"/>
                  </a:lnTo>
                  <a:lnTo>
                    <a:pt x="178244" y="155867"/>
                  </a:lnTo>
                  <a:lnTo>
                    <a:pt x="178244" y="129832"/>
                  </a:lnTo>
                  <a:lnTo>
                    <a:pt x="178244" y="117081"/>
                  </a:lnTo>
                  <a:close/>
                </a:path>
                <a:path w="574675" h="167639">
                  <a:moveTo>
                    <a:pt x="275805" y="82588"/>
                  </a:moveTo>
                  <a:lnTo>
                    <a:pt x="259803" y="45034"/>
                  </a:lnTo>
                  <a:lnTo>
                    <a:pt x="259803" y="83908"/>
                  </a:lnTo>
                  <a:lnTo>
                    <a:pt x="259397" y="90970"/>
                  </a:lnTo>
                  <a:lnTo>
                    <a:pt x="240474" y="119037"/>
                  </a:lnTo>
                  <a:lnTo>
                    <a:pt x="224878" y="119037"/>
                  </a:lnTo>
                  <a:lnTo>
                    <a:pt x="205498" y="83908"/>
                  </a:lnTo>
                  <a:lnTo>
                    <a:pt x="205981" y="75666"/>
                  </a:lnTo>
                  <a:lnTo>
                    <a:pt x="224878" y="48895"/>
                  </a:lnTo>
                  <a:lnTo>
                    <a:pt x="240423" y="48895"/>
                  </a:lnTo>
                  <a:lnTo>
                    <a:pt x="259778" y="82588"/>
                  </a:lnTo>
                  <a:lnTo>
                    <a:pt x="259803" y="83908"/>
                  </a:lnTo>
                  <a:lnTo>
                    <a:pt x="259803" y="45034"/>
                  </a:lnTo>
                  <a:lnTo>
                    <a:pt x="257302" y="42938"/>
                  </a:lnTo>
                  <a:lnTo>
                    <a:pt x="249961" y="39065"/>
                  </a:lnTo>
                  <a:lnTo>
                    <a:pt x="241782" y="36741"/>
                  </a:lnTo>
                  <a:lnTo>
                    <a:pt x="232714" y="35966"/>
                  </a:lnTo>
                  <a:lnTo>
                    <a:pt x="224497" y="36601"/>
                  </a:lnTo>
                  <a:lnTo>
                    <a:pt x="193078" y="61709"/>
                  </a:lnTo>
                  <a:lnTo>
                    <a:pt x="189522" y="83908"/>
                  </a:lnTo>
                  <a:lnTo>
                    <a:pt x="190258" y="94805"/>
                  </a:lnTo>
                  <a:lnTo>
                    <a:pt x="215226" y="128701"/>
                  </a:lnTo>
                  <a:lnTo>
                    <a:pt x="232714" y="131787"/>
                  </a:lnTo>
                  <a:lnTo>
                    <a:pt x="240741" y="131787"/>
                  </a:lnTo>
                  <a:lnTo>
                    <a:pt x="255930" y="119037"/>
                  </a:lnTo>
                  <a:lnTo>
                    <a:pt x="272808" y="104876"/>
                  </a:lnTo>
                  <a:lnTo>
                    <a:pt x="275475" y="90970"/>
                  </a:lnTo>
                  <a:lnTo>
                    <a:pt x="275805" y="82588"/>
                  </a:lnTo>
                  <a:close/>
                </a:path>
                <a:path w="574675" h="167639">
                  <a:moveTo>
                    <a:pt x="377012" y="83464"/>
                  </a:moveTo>
                  <a:lnTo>
                    <a:pt x="360692" y="46469"/>
                  </a:lnTo>
                  <a:lnTo>
                    <a:pt x="360692" y="73850"/>
                  </a:lnTo>
                  <a:lnTo>
                    <a:pt x="360692" y="83896"/>
                  </a:lnTo>
                  <a:lnTo>
                    <a:pt x="342392" y="119202"/>
                  </a:lnTo>
                  <a:lnTo>
                    <a:pt x="327088" y="119202"/>
                  </a:lnTo>
                  <a:lnTo>
                    <a:pt x="307797" y="86321"/>
                  </a:lnTo>
                  <a:lnTo>
                    <a:pt x="308229" y="78651"/>
                  </a:lnTo>
                  <a:lnTo>
                    <a:pt x="309549" y="71805"/>
                  </a:lnTo>
                  <a:lnTo>
                    <a:pt x="311746" y="65747"/>
                  </a:lnTo>
                  <a:lnTo>
                    <a:pt x="314807" y="60515"/>
                  </a:lnTo>
                  <a:lnTo>
                    <a:pt x="318503" y="55410"/>
                  </a:lnTo>
                  <a:lnTo>
                    <a:pt x="319481" y="54051"/>
                  </a:lnTo>
                  <a:lnTo>
                    <a:pt x="326110" y="50838"/>
                  </a:lnTo>
                  <a:lnTo>
                    <a:pt x="342988" y="50838"/>
                  </a:lnTo>
                  <a:lnTo>
                    <a:pt x="349377" y="53886"/>
                  </a:lnTo>
                  <a:lnTo>
                    <a:pt x="358432" y="66103"/>
                  </a:lnTo>
                  <a:lnTo>
                    <a:pt x="360692" y="73850"/>
                  </a:lnTo>
                  <a:lnTo>
                    <a:pt x="360692" y="46469"/>
                  </a:lnTo>
                  <a:lnTo>
                    <a:pt x="358838" y="44881"/>
                  </a:lnTo>
                  <a:lnTo>
                    <a:pt x="351726" y="41008"/>
                  </a:lnTo>
                  <a:lnTo>
                    <a:pt x="343839" y="38684"/>
                  </a:lnTo>
                  <a:lnTo>
                    <a:pt x="335165" y="37909"/>
                  </a:lnTo>
                  <a:lnTo>
                    <a:pt x="328599" y="37909"/>
                  </a:lnTo>
                  <a:lnTo>
                    <a:pt x="322656" y="39344"/>
                  </a:lnTo>
                  <a:lnTo>
                    <a:pt x="312140" y="45199"/>
                  </a:lnTo>
                  <a:lnTo>
                    <a:pt x="307555" y="49568"/>
                  </a:lnTo>
                  <a:lnTo>
                    <a:pt x="303631" y="55410"/>
                  </a:lnTo>
                  <a:lnTo>
                    <a:pt x="303860" y="46824"/>
                  </a:lnTo>
                  <a:lnTo>
                    <a:pt x="334492" y="19011"/>
                  </a:lnTo>
                  <a:lnTo>
                    <a:pt x="343369" y="18770"/>
                  </a:lnTo>
                  <a:lnTo>
                    <a:pt x="353047" y="18770"/>
                  </a:lnTo>
                  <a:lnTo>
                    <a:pt x="359562" y="18415"/>
                  </a:lnTo>
                  <a:lnTo>
                    <a:pt x="375094" y="177"/>
                  </a:lnTo>
                  <a:lnTo>
                    <a:pt x="361251" y="0"/>
                  </a:lnTo>
                  <a:lnTo>
                    <a:pt x="360832" y="1308"/>
                  </a:lnTo>
                  <a:lnTo>
                    <a:pt x="359918" y="2120"/>
                  </a:lnTo>
                  <a:lnTo>
                    <a:pt x="357035" y="2832"/>
                  </a:lnTo>
                  <a:lnTo>
                    <a:pt x="351040" y="3009"/>
                  </a:lnTo>
                  <a:lnTo>
                    <a:pt x="340410" y="3009"/>
                  </a:lnTo>
                  <a:lnTo>
                    <a:pt x="328447" y="3797"/>
                  </a:lnTo>
                  <a:lnTo>
                    <a:pt x="293306" y="34175"/>
                  </a:lnTo>
                  <a:lnTo>
                    <a:pt x="290220" y="64604"/>
                  </a:lnTo>
                  <a:lnTo>
                    <a:pt x="290525" y="77978"/>
                  </a:lnTo>
                  <a:lnTo>
                    <a:pt x="302971" y="119316"/>
                  </a:lnTo>
                  <a:lnTo>
                    <a:pt x="334543" y="131787"/>
                  </a:lnTo>
                  <a:lnTo>
                    <a:pt x="343954" y="131787"/>
                  </a:lnTo>
                  <a:lnTo>
                    <a:pt x="357797" y="119202"/>
                  </a:lnTo>
                  <a:lnTo>
                    <a:pt x="373684" y="104762"/>
                  </a:lnTo>
                  <a:lnTo>
                    <a:pt x="376923" y="86321"/>
                  </a:lnTo>
                  <a:lnTo>
                    <a:pt x="377012" y="83464"/>
                  </a:lnTo>
                  <a:close/>
                </a:path>
                <a:path w="574675" h="167639">
                  <a:moveTo>
                    <a:pt x="475742" y="74422"/>
                  </a:moveTo>
                  <a:lnTo>
                    <a:pt x="459765" y="43497"/>
                  </a:lnTo>
                  <a:lnTo>
                    <a:pt x="459689" y="82994"/>
                  </a:lnTo>
                  <a:lnTo>
                    <a:pt x="459689" y="84429"/>
                  </a:lnTo>
                  <a:lnTo>
                    <a:pt x="459308" y="91719"/>
                  </a:lnTo>
                  <a:lnTo>
                    <a:pt x="441540" y="119037"/>
                  </a:lnTo>
                  <a:lnTo>
                    <a:pt x="427799" y="119037"/>
                  </a:lnTo>
                  <a:lnTo>
                    <a:pt x="410044" y="84429"/>
                  </a:lnTo>
                  <a:lnTo>
                    <a:pt x="410527" y="76098"/>
                  </a:lnTo>
                  <a:lnTo>
                    <a:pt x="427494" y="49974"/>
                  </a:lnTo>
                  <a:lnTo>
                    <a:pt x="428663" y="48183"/>
                  </a:lnTo>
                  <a:lnTo>
                    <a:pt x="441972" y="48183"/>
                  </a:lnTo>
                  <a:lnTo>
                    <a:pt x="459689" y="82994"/>
                  </a:lnTo>
                  <a:lnTo>
                    <a:pt x="459689" y="43446"/>
                  </a:lnTo>
                  <a:lnTo>
                    <a:pt x="451523" y="37973"/>
                  </a:lnTo>
                  <a:lnTo>
                    <a:pt x="444614" y="35953"/>
                  </a:lnTo>
                  <a:lnTo>
                    <a:pt x="430733" y="35953"/>
                  </a:lnTo>
                  <a:lnTo>
                    <a:pt x="425602" y="37147"/>
                  </a:lnTo>
                  <a:lnTo>
                    <a:pt x="417169" y="41808"/>
                  </a:lnTo>
                  <a:lnTo>
                    <a:pt x="413385" y="45326"/>
                  </a:lnTo>
                  <a:lnTo>
                    <a:pt x="410044" y="49974"/>
                  </a:lnTo>
                  <a:lnTo>
                    <a:pt x="410044" y="37909"/>
                  </a:lnTo>
                  <a:lnTo>
                    <a:pt x="395833" y="37909"/>
                  </a:lnTo>
                  <a:lnTo>
                    <a:pt x="395833" y="165087"/>
                  </a:lnTo>
                  <a:lnTo>
                    <a:pt x="411467" y="165087"/>
                  </a:lnTo>
                  <a:lnTo>
                    <a:pt x="411467" y="120243"/>
                  </a:lnTo>
                  <a:lnTo>
                    <a:pt x="414121" y="123571"/>
                  </a:lnTo>
                  <a:lnTo>
                    <a:pt x="417499" y="126314"/>
                  </a:lnTo>
                  <a:lnTo>
                    <a:pt x="425754" y="130695"/>
                  </a:lnTo>
                  <a:lnTo>
                    <a:pt x="430441" y="131787"/>
                  </a:lnTo>
                  <a:lnTo>
                    <a:pt x="442734" y="131787"/>
                  </a:lnTo>
                  <a:lnTo>
                    <a:pt x="475678" y="84429"/>
                  </a:lnTo>
                  <a:lnTo>
                    <a:pt x="475742" y="74422"/>
                  </a:lnTo>
                  <a:close/>
                </a:path>
                <a:path w="574675" h="167639">
                  <a:moveTo>
                    <a:pt x="574141" y="83731"/>
                  </a:moveTo>
                  <a:lnTo>
                    <a:pt x="573557" y="75107"/>
                  </a:lnTo>
                  <a:lnTo>
                    <a:pt x="573417" y="72999"/>
                  </a:lnTo>
                  <a:lnTo>
                    <a:pt x="571220" y="63550"/>
                  </a:lnTo>
                  <a:lnTo>
                    <a:pt x="567575" y="55372"/>
                  </a:lnTo>
                  <a:lnTo>
                    <a:pt x="562457" y="48475"/>
                  </a:lnTo>
                  <a:lnTo>
                    <a:pt x="557631" y="44259"/>
                  </a:lnTo>
                  <a:lnTo>
                    <a:pt x="557631" y="75107"/>
                  </a:lnTo>
                  <a:lnTo>
                    <a:pt x="506310" y="75107"/>
                  </a:lnTo>
                  <a:lnTo>
                    <a:pt x="506844" y="67068"/>
                  </a:lnTo>
                  <a:lnTo>
                    <a:pt x="509549" y="60667"/>
                  </a:lnTo>
                  <a:lnTo>
                    <a:pt x="519290" y="51104"/>
                  </a:lnTo>
                  <a:lnTo>
                    <a:pt x="525284" y="48704"/>
                  </a:lnTo>
                  <a:lnTo>
                    <a:pt x="540359" y="48704"/>
                  </a:lnTo>
                  <a:lnTo>
                    <a:pt x="546798" y="51727"/>
                  </a:lnTo>
                  <a:lnTo>
                    <a:pt x="551738" y="57721"/>
                  </a:lnTo>
                  <a:lnTo>
                    <a:pt x="554964" y="61582"/>
                  </a:lnTo>
                  <a:lnTo>
                    <a:pt x="556958" y="67373"/>
                  </a:lnTo>
                  <a:lnTo>
                    <a:pt x="557631" y="75107"/>
                  </a:lnTo>
                  <a:lnTo>
                    <a:pt x="557631" y="44259"/>
                  </a:lnTo>
                  <a:lnTo>
                    <a:pt x="556196" y="42989"/>
                  </a:lnTo>
                  <a:lnTo>
                    <a:pt x="549097" y="39077"/>
                  </a:lnTo>
                  <a:lnTo>
                    <a:pt x="541147" y="36741"/>
                  </a:lnTo>
                  <a:lnTo>
                    <a:pt x="532358" y="35953"/>
                  </a:lnTo>
                  <a:lnTo>
                    <a:pt x="523278" y="36753"/>
                  </a:lnTo>
                  <a:lnTo>
                    <a:pt x="492429" y="64096"/>
                  </a:lnTo>
                  <a:lnTo>
                    <a:pt x="489508" y="83731"/>
                  </a:lnTo>
                  <a:lnTo>
                    <a:pt x="489546" y="86017"/>
                  </a:lnTo>
                  <a:lnTo>
                    <a:pt x="507682" y="124815"/>
                  </a:lnTo>
                  <a:lnTo>
                    <a:pt x="533209" y="131787"/>
                  </a:lnTo>
                  <a:lnTo>
                    <a:pt x="540867" y="131305"/>
                  </a:lnTo>
                  <a:lnTo>
                    <a:pt x="564832" y="119024"/>
                  </a:lnTo>
                  <a:lnTo>
                    <a:pt x="568210" y="114681"/>
                  </a:lnTo>
                  <a:lnTo>
                    <a:pt x="571309" y="108839"/>
                  </a:lnTo>
                  <a:lnTo>
                    <a:pt x="573608" y="102196"/>
                  </a:lnTo>
                  <a:lnTo>
                    <a:pt x="557453" y="100076"/>
                  </a:lnTo>
                  <a:lnTo>
                    <a:pt x="555091" y="106692"/>
                  </a:lnTo>
                  <a:lnTo>
                    <a:pt x="551891" y="111506"/>
                  </a:lnTo>
                  <a:lnTo>
                    <a:pt x="543814" y="117525"/>
                  </a:lnTo>
                  <a:lnTo>
                    <a:pt x="538937" y="119024"/>
                  </a:lnTo>
                  <a:lnTo>
                    <a:pt x="525551" y="119024"/>
                  </a:lnTo>
                  <a:lnTo>
                    <a:pt x="519137" y="116344"/>
                  </a:lnTo>
                  <a:lnTo>
                    <a:pt x="508863" y="105651"/>
                  </a:lnTo>
                  <a:lnTo>
                    <a:pt x="506018" y="97929"/>
                  </a:lnTo>
                  <a:lnTo>
                    <a:pt x="505421" y="87858"/>
                  </a:lnTo>
                  <a:lnTo>
                    <a:pt x="574052" y="87858"/>
                  </a:lnTo>
                  <a:lnTo>
                    <a:pt x="574141" y="8373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842760" y="1684019"/>
              <a:ext cx="74675" cy="9143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940296" y="1684019"/>
              <a:ext cx="172211" cy="9143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136892" y="1684019"/>
              <a:ext cx="97535" cy="9143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258812" y="1684019"/>
              <a:ext cx="74675" cy="91439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1082039" y="2045207"/>
            <a:ext cx="130810" cy="128270"/>
            <a:chOff x="1082039" y="2045207"/>
            <a:chExt cx="130810" cy="128270"/>
          </a:xfrm>
        </p:grpSpPr>
        <p:pic>
          <p:nvPicPr>
            <p:cNvPr id="59" name="object 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82039" y="2045207"/>
              <a:ext cx="85331" cy="12801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188719" y="2148839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23977" y="0"/>
                  </a:moveTo>
                  <a:lnTo>
                    <a:pt x="0" y="0"/>
                  </a:lnTo>
                  <a:lnTo>
                    <a:pt x="0" y="23977"/>
                  </a:lnTo>
                  <a:lnTo>
                    <a:pt x="23977" y="23977"/>
                  </a:lnTo>
                  <a:lnTo>
                    <a:pt x="23977" y="0"/>
                  </a:lnTo>
                  <a:close/>
                </a:path>
              </a:pathLst>
            </a:custGeom>
            <a:solidFill>
              <a:srgbClr val="EF7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1278636" y="2045208"/>
            <a:ext cx="662940" cy="165100"/>
            <a:chOff x="1278636" y="2045208"/>
            <a:chExt cx="662940" cy="165100"/>
          </a:xfrm>
        </p:grpSpPr>
        <p:pic>
          <p:nvPicPr>
            <p:cNvPr id="62" name="object 6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78636" y="2045208"/>
              <a:ext cx="312419" cy="16459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613915" y="2078735"/>
              <a:ext cx="327659" cy="96011"/>
            </a:xfrm>
            <a:prstGeom prst="rect">
              <a:avLst/>
            </a:prstGeom>
          </p:spPr>
        </p:pic>
      </p:grpSp>
      <p:grpSp>
        <p:nvGrpSpPr>
          <p:cNvPr id="64" name="object 64"/>
          <p:cNvGrpSpPr/>
          <p:nvPr/>
        </p:nvGrpSpPr>
        <p:grpSpPr>
          <a:xfrm>
            <a:off x="2013204" y="2078735"/>
            <a:ext cx="388620" cy="96520"/>
            <a:chOff x="2013204" y="2078735"/>
            <a:chExt cx="388620" cy="96520"/>
          </a:xfrm>
        </p:grpSpPr>
        <p:pic>
          <p:nvPicPr>
            <p:cNvPr id="65" name="object 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013204" y="2080260"/>
              <a:ext cx="82295" cy="9296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116836" y="2078735"/>
              <a:ext cx="284987" cy="96011"/>
            </a:xfrm>
            <a:prstGeom prst="rect">
              <a:avLst/>
            </a:prstGeom>
          </p:spPr>
        </p:pic>
      </p:grpSp>
      <p:sp>
        <p:nvSpPr>
          <p:cNvPr id="67" name="object 67"/>
          <p:cNvSpPr/>
          <p:nvPr/>
        </p:nvSpPr>
        <p:spPr>
          <a:xfrm>
            <a:off x="4381500" y="2119883"/>
            <a:ext cx="99060" cy="13970"/>
          </a:xfrm>
          <a:custGeom>
            <a:avLst/>
            <a:gdLst/>
            <a:ahLst/>
            <a:cxnLst/>
            <a:rect l="l" t="t" r="r" b="b"/>
            <a:pathLst>
              <a:path w="99060" h="13969">
                <a:moveTo>
                  <a:pt x="98678" y="0"/>
                </a:moveTo>
                <a:lnTo>
                  <a:pt x="0" y="0"/>
                </a:lnTo>
                <a:lnTo>
                  <a:pt x="0" y="13627"/>
                </a:lnTo>
                <a:lnTo>
                  <a:pt x="98678" y="13627"/>
                </a:lnTo>
                <a:lnTo>
                  <a:pt x="98678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4532372" y="2042157"/>
            <a:ext cx="913130" cy="168910"/>
            <a:chOff x="4532372" y="2042157"/>
            <a:chExt cx="913130" cy="168910"/>
          </a:xfrm>
        </p:grpSpPr>
        <p:sp>
          <p:nvSpPr>
            <p:cNvPr id="69" name="object 69"/>
            <p:cNvSpPr/>
            <p:nvPr/>
          </p:nvSpPr>
          <p:spPr>
            <a:xfrm>
              <a:off x="4532363" y="2042159"/>
              <a:ext cx="575945" cy="168910"/>
            </a:xfrm>
            <a:custGeom>
              <a:avLst/>
              <a:gdLst/>
              <a:ahLst/>
              <a:cxnLst/>
              <a:rect l="l" t="t" r="r" b="b"/>
              <a:pathLst>
                <a:path w="575945" h="168910">
                  <a:moveTo>
                    <a:pt x="84531" y="38252"/>
                  </a:moveTo>
                  <a:lnTo>
                    <a:pt x="68884" y="38252"/>
                  </a:lnTo>
                  <a:lnTo>
                    <a:pt x="46697" y="99187"/>
                  </a:lnTo>
                  <a:lnTo>
                    <a:pt x="44564" y="106159"/>
                  </a:lnTo>
                  <a:lnTo>
                    <a:pt x="42760" y="113220"/>
                  </a:lnTo>
                  <a:lnTo>
                    <a:pt x="40779" y="105714"/>
                  </a:lnTo>
                  <a:lnTo>
                    <a:pt x="38544" y="98564"/>
                  </a:lnTo>
                  <a:lnTo>
                    <a:pt x="16738" y="38252"/>
                  </a:lnTo>
                  <a:lnTo>
                    <a:pt x="0" y="38252"/>
                  </a:lnTo>
                  <a:lnTo>
                    <a:pt x="35077" y="131305"/>
                  </a:lnTo>
                  <a:lnTo>
                    <a:pt x="31483" y="141414"/>
                  </a:lnTo>
                  <a:lnTo>
                    <a:pt x="18872" y="153530"/>
                  </a:lnTo>
                  <a:lnTo>
                    <a:pt x="12827" y="153530"/>
                  </a:lnTo>
                  <a:lnTo>
                    <a:pt x="9842" y="153047"/>
                  </a:lnTo>
                  <a:lnTo>
                    <a:pt x="6413" y="152133"/>
                  </a:lnTo>
                  <a:lnTo>
                    <a:pt x="8191" y="166662"/>
                  </a:lnTo>
                  <a:lnTo>
                    <a:pt x="11887" y="167919"/>
                  </a:lnTo>
                  <a:lnTo>
                    <a:pt x="15278" y="168541"/>
                  </a:lnTo>
                  <a:lnTo>
                    <a:pt x="23291" y="168541"/>
                  </a:lnTo>
                  <a:lnTo>
                    <a:pt x="45847" y="142773"/>
                  </a:lnTo>
                  <a:lnTo>
                    <a:pt x="84531" y="38252"/>
                  </a:lnTo>
                  <a:close/>
                </a:path>
                <a:path w="575945" h="168910">
                  <a:moveTo>
                    <a:pt x="178714" y="118135"/>
                  </a:moveTo>
                  <a:lnTo>
                    <a:pt x="168744" y="118135"/>
                  </a:lnTo>
                  <a:lnTo>
                    <a:pt x="168744" y="38252"/>
                  </a:lnTo>
                  <a:lnTo>
                    <a:pt x="153073" y="38252"/>
                  </a:lnTo>
                  <a:lnTo>
                    <a:pt x="153073" y="51282"/>
                  </a:lnTo>
                  <a:lnTo>
                    <a:pt x="153073" y="118135"/>
                  </a:lnTo>
                  <a:lnTo>
                    <a:pt x="103403" y="118135"/>
                  </a:lnTo>
                  <a:lnTo>
                    <a:pt x="108839" y="105841"/>
                  </a:lnTo>
                  <a:lnTo>
                    <a:pt x="112953" y="90601"/>
                  </a:lnTo>
                  <a:lnTo>
                    <a:pt x="115773" y="72415"/>
                  </a:lnTo>
                  <a:lnTo>
                    <a:pt x="117297" y="51282"/>
                  </a:lnTo>
                  <a:lnTo>
                    <a:pt x="153073" y="51282"/>
                  </a:lnTo>
                  <a:lnTo>
                    <a:pt x="153073" y="38252"/>
                  </a:lnTo>
                  <a:lnTo>
                    <a:pt x="104292" y="38252"/>
                  </a:lnTo>
                  <a:lnTo>
                    <a:pt x="103568" y="64744"/>
                  </a:lnTo>
                  <a:lnTo>
                    <a:pt x="100698" y="86880"/>
                  </a:lnTo>
                  <a:lnTo>
                    <a:pt x="95643" y="104673"/>
                  </a:lnTo>
                  <a:lnTo>
                    <a:pt x="88455" y="118135"/>
                  </a:lnTo>
                  <a:lnTo>
                    <a:pt x="80264" y="118135"/>
                  </a:lnTo>
                  <a:lnTo>
                    <a:pt x="80264" y="157276"/>
                  </a:lnTo>
                  <a:lnTo>
                    <a:pt x="93078" y="157276"/>
                  </a:lnTo>
                  <a:lnTo>
                    <a:pt x="93078" y="131000"/>
                  </a:lnTo>
                  <a:lnTo>
                    <a:pt x="165900" y="131000"/>
                  </a:lnTo>
                  <a:lnTo>
                    <a:pt x="165900" y="157276"/>
                  </a:lnTo>
                  <a:lnTo>
                    <a:pt x="178714" y="157276"/>
                  </a:lnTo>
                  <a:lnTo>
                    <a:pt x="178714" y="131000"/>
                  </a:lnTo>
                  <a:lnTo>
                    <a:pt x="178714" y="118135"/>
                  </a:lnTo>
                  <a:close/>
                </a:path>
                <a:path w="575945" h="168910">
                  <a:moveTo>
                    <a:pt x="276542" y="83324"/>
                  </a:moveTo>
                  <a:lnTo>
                    <a:pt x="260489" y="45453"/>
                  </a:lnTo>
                  <a:lnTo>
                    <a:pt x="260489" y="84670"/>
                  </a:lnTo>
                  <a:lnTo>
                    <a:pt x="260083" y="91770"/>
                  </a:lnTo>
                  <a:lnTo>
                    <a:pt x="241109" y="120103"/>
                  </a:lnTo>
                  <a:lnTo>
                    <a:pt x="225475" y="120103"/>
                  </a:lnTo>
                  <a:lnTo>
                    <a:pt x="206044" y="84670"/>
                  </a:lnTo>
                  <a:lnTo>
                    <a:pt x="206527" y="76352"/>
                  </a:lnTo>
                  <a:lnTo>
                    <a:pt x="225475" y="49339"/>
                  </a:lnTo>
                  <a:lnTo>
                    <a:pt x="241046" y="49339"/>
                  </a:lnTo>
                  <a:lnTo>
                    <a:pt x="260464" y="83324"/>
                  </a:lnTo>
                  <a:lnTo>
                    <a:pt x="260489" y="84670"/>
                  </a:lnTo>
                  <a:lnTo>
                    <a:pt x="260489" y="45453"/>
                  </a:lnTo>
                  <a:lnTo>
                    <a:pt x="257975" y="43319"/>
                  </a:lnTo>
                  <a:lnTo>
                    <a:pt x="250621" y="39408"/>
                  </a:lnTo>
                  <a:lnTo>
                    <a:pt x="242404" y="37071"/>
                  </a:lnTo>
                  <a:lnTo>
                    <a:pt x="233349" y="36283"/>
                  </a:lnTo>
                  <a:lnTo>
                    <a:pt x="225094" y="36931"/>
                  </a:lnTo>
                  <a:lnTo>
                    <a:pt x="193573" y="62268"/>
                  </a:lnTo>
                  <a:lnTo>
                    <a:pt x="190017" y="84670"/>
                  </a:lnTo>
                  <a:lnTo>
                    <a:pt x="190766" y="95656"/>
                  </a:lnTo>
                  <a:lnTo>
                    <a:pt x="215798" y="129870"/>
                  </a:lnTo>
                  <a:lnTo>
                    <a:pt x="233349" y="132981"/>
                  </a:lnTo>
                  <a:lnTo>
                    <a:pt x="241376" y="132981"/>
                  </a:lnTo>
                  <a:lnTo>
                    <a:pt x="256628" y="120103"/>
                  </a:lnTo>
                  <a:lnTo>
                    <a:pt x="273545" y="105816"/>
                  </a:lnTo>
                  <a:lnTo>
                    <a:pt x="276212" y="91770"/>
                  </a:lnTo>
                  <a:lnTo>
                    <a:pt x="276542" y="83324"/>
                  </a:lnTo>
                  <a:close/>
                </a:path>
                <a:path w="575945" h="168910">
                  <a:moveTo>
                    <a:pt x="378028" y="84213"/>
                  </a:moveTo>
                  <a:lnTo>
                    <a:pt x="361645" y="46888"/>
                  </a:lnTo>
                  <a:lnTo>
                    <a:pt x="361645" y="74510"/>
                  </a:lnTo>
                  <a:lnTo>
                    <a:pt x="361645" y="84658"/>
                  </a:lnTo>
                  <a:lnTo>
                    <a:pt x="343306" y="120281"/>
                  </a:lnTo>
                  <a:lnTo>
                    <a:pt x="327964" y="120281"/>
                  </a:lnTo>
                  <a:lnTo>
                    <a:pt x="308622" y="87096"/>
                  </a:lnTo>
                  <a:lnTo>
                    <a:pt x="309067" y="79362"/>
                  </a:lnTo>
                  <a:lnTo>
                    <a:pt x="324040" y="55905"/>
                  </a:lnTo>
                  <a:lnTo>
                    <a:pt x="326999" y="51282"/>
                  </a:lnTo>
                  <a:lnTo>
                    <a:pt x="343903" y="51282"/>
                  </a:lnTo>
                  <a:lnTo>
                    <a:pt x="350316" y="54368"/>
                  </a:lnTo>
                  <a:lnTo>
                    <a:pt x="359384" y="66700"/>
                  </a:lnTo>
                  <a:lnTo>
                    <a:pt x="361645" y="74510"/>
                  </a:lnTo>
                  <a:lnTo>
                    <a:pt x="361645" y="46888"/>
                  </a:lnTo>
                  <a:lnTo>
                    <a:pt x="359803" y="45288"/>
                  </a:lnTo>
                  <a:lnTo>
                    <a:pt x="352666" y="41376"/>
                  </a:lnTo>
                  <a:lnTo>
                    <a:pt x="344766" y="39027"/>
                  </a:lnTo>
                  <a:lnTo>
                    <a:pt x="336067" y="38252"/>
                  </a:lnTo>
                  <a:lnTo>
                    <a:pt x="329488" y="38252"/>
                  </a:lnTo>
                  <a:lnTo>
                    <a:pt x="323519" y="39712"/>
                  </a:lnTo>
                  <a:lnTo>
                    <a:pt x="312978" y="45605"/>
                  </a:lnTo>
                  <a:lnTo>
                    <a:pt x="308394" y="50012"/>
                  </a:lnTo>
                  <a:lnTo>
                    <a:pt x="304431" y="55905"/>
                  </a:lnTo>
                  <a:lnTo>
                    <a:pt x="304673" y="47244"/>
                  </a:lnTo>
                  <a:lnTo>
                    <a:pt x="335407" y="19177"/>
                  </a:lnTo>
                  <a:lnTo>
                    <a:pt x="344297" y="18948"/>
                  </a:lnTo>
                  <a:lnTo>
                    <a:pt x="353999" y="18948"/>
                  </a:lnTo>
                  <a:lnTo>
                    <a:pt x="360514" y="18580"/>
                  </a:lnTo>
                  <a:lnTo>
                    <a:pt x="376097" y="177"/>
                  </a:lnTo>
                  <a:lnTo>
                    <a:pt x="362204" y="0"/>
                  </a:lnTo>
                  <a:lnTo>
                    <a:pt x="361797" y="1308"/>
                  </a:lnTo>
                  <a:lnTo>
                    <a:pt x="360870" y="2133"/>
                  </a:lnTo>
                  <a:lnTo>
                    <a:pt x="358000" y="2857"/>
                  </a:lnTo>
                  <a:lnTo>
                    <a:pt x="351967" y="3022"/>
                  </a:lnTo>
                  <a:lnTo>
                    <a:pt x="341312" y="3022"/>
                  </a:lnTo>
                  <a:lnTo>
                    <a:pt x="329336" y="3835"/>
                  </a:lnTo>
                  <a:lnTo>
                    <a:pt x="294081" y="34467"/>
                  </a:lnTo>
                  <a:lnTo>
                    <a:pt x="290995" y="65176"/>
                  </a:lnTo>
                  <a:lnTo>
                    <a:pt x="291299" y="78689"/>
                  </a:lnTo>
                  <a:lnTo>
                    <a:pt x="303784" y="120408"/>
                  </a:lnTo>
                  <a:lnTo>
                    <a:pt x="335457" y="132969"/>
                  </a:lnTo>
                  <a:lnTo>
                    <a:pt x="344893" y="132969"/>
                  </a:lnTo>
                  <a:lnTo>
                    <a:pt x="377939" y="87096"/>
                  </a:lnTo>
                  <a:lnTo>
                    <a:pt x="378028" y="84213"/>
                  </a:lnTo>
                  <a:close/>
                </a:path>
                <a:path w="575945" h="168910">
                  <a:moveTo>
                    <a:pt x="477012" y="75095"/>
                  </a:moveTo>
                  <a:lnTo>
                    <a:pt x="460984" y="43878"/>
                  </a:lnTo>
                  <a:lnTo>
                    <a:pt x="460921" y="83731"/>
                  </a:lnTo>
                  <a:lnTo>
                    <a:pt x="460921" y="85191"/>
                  </a:lnTo>
                  <a:lnTo>
                    <a:pt x="460514" y="92544"/>
                  </a:lnTo>
                  <a:lnTo>
                    <a:pt x="442696" y="120103"/>
                  </a:lnTo>
                  <a:lnTo>
                    <a:pt x="428942" y="120103"/>
                  </a:lnTo>
                  <a:lnTo>
                    <a:pt x="411137" y="85191"/>
                  </a:lnTo>
                  <a:lnTo>
                    <a:pt x="411607" y="76796"/>
                  </a:lnTo>
                  <a:lnTo>
                    <a:pt x="426389" y="50431"/>
                  </a:lnTo>
                  <a:lnTo>
                    <a:pt x="429793" y="48602"/>
                  </a:lnTo>
                  <a:lnTo>
                    <a:pt x="443141" y="48602"/>
                  </a:lnTo>
                  <a:lnTo>
                    <a:pt x="448906" y="51523"/>
                  </a:lnTo>
                  <a:lnTo>
                    <a:pt x="460921" y="83731"/>
                  </a:lnTo>
                  <a:lnTo>
                    <a:pt x="460921" y="43840"/>
                  </a:lnTo>
                  <a:lnTo>
                    <a:pt x="452729" y="38303"/>
                  </a:lnTo>
                  <a:lnTo>
                    <a:pt x="445795" y="36271"/>
                  </a:lnTo>
                  <a:lnTo>
                    <a:pt x="431876" y="36271"/>
                  </a:lnTo>
                  <a:lnTo>
                    <a:pt x="426745" y="37465"/>
                  </a:lnTo>
                  <a:lnTo>
                    <a:pt x="418287" y="42164"/>
                  </a:lnTo>
                  <a:lnTo>
                    <a:pt x="414477" y="45720"/>
                  </a:lnTo>
                  <a:lnTo>
                    <a:pt x="411137" y="50431"/>
                  </a:lnTo>
                  <a:lnTo>
                    <a:pt x="411137" y="38252"/>
                  </a:lnTo>
                  <a:lnTo>
                    <a:pt x="396900" y="38252"/>
                  </a:lnTo>
                  <a:lnTo>
                    <a:pt x="396900" y="166573"/>
                  </a:lnTo>
                  <a:lnTo>
                    <a:pt x="412559" y="166573"/>
                  </a:lnTo>
                  <a:lnTo>
                    <a:pt x="412559" y="121323"/>
                  </a:lnTo>
                  <a:lnTo>
                    <a:pt x="415239" y="124688"/>
                  </a:lnTo>
                  <a:lnTo>
                    <a:pt x="418617" y="127469"/>
                  </a:lnTo>
                  <a:lnTo>
                    <a:pt x="426897" y="131864"/>
                  </a:lnTo>
                  <a:lnTo>
                    <a:pt x="431571" y="132969"/>
                  </a:lnTo>
                  <a:lnTo>
                    <a:pt x="443928" y="132969"/>
                  </a:lnTo>
                  <a:lnTo>
                    <a:pt x="450710" y="130949"/>
                  </a:lnTo>
                  <a:lnTo>
                    <a:pt x="463626" y="122872"/>
                  </a:lnTo>
                  <a:lnTo>
                    <a:pt x="464947" y="121323"/>
                  </a:lnTo>
                  <a:lnTo>
                    <a:pt x="465975" y="120103"/>
                  </a:lnTo>
                  <a:lnTo>
                    <a:pt x="468553" y="117055"/>
                  </a:lnTo>
                  <a:lnTo>
                    <a:pt x="476948" y="85191"/>
                  </a:lnTo>
                  <a:lnTo>
                    <a:pt x="477012" y="75095"/>
                  </a:lnTo>
                  <a:close/>
                </a:path>
                <a:path w="575945" h="168910">
                  <a:moveTo>
                    <a:pt x="575665" y="84480"/>
                  </a:moveTo>
                  <a:lnTo>
                    <a:pt x="559104" y="44665"/>
                  </a:lnTo>
                  <a:lnTo>
                    <a:pt x="559104" y="75768"/>
                  </a:lnTo>
                  <a:lnTo>
                    <a:pt x="507657" y="75768"/>
                  </a:lnTo>
                  <a:lnTo>
                    <a:pt x="508190" y="67678"/>
                  </a:lnTo>
                  <a:lnTo>
                    <a:pt x="510882" y="61201"/>
                  </a:lnTo>
                  <a:lnTo>
                    <a:pt x="520649" y="51549"/>
                  </a:lnTo>
                  <a:lnTo>
                    <a:pt x="526681" y="49136"/>
                  </a:lnTo>
                  <a:lnTo>
                    <a:pt x="541782" y="49136"/>
                  </a:lnTo>
                  <a:lnTo>
                    <a:pt x="548246" y="52184"/>
                  </a:lnTo>
                  <a:lnTo>
                    <a:pt x="553199" y="58229"/>
                  </a:lnTo>
                  <a:lnTo>
                    <a:pt x="556437" y="62141"/>
                  </a:lnTo>
                  <a:lnTo>
                    <a:pt x="558419" y="67970"/>
                  </a:lnTo>
                  <a:lnTo>
                    <a:pt x="559104" y="75768"/>
                  </a:lnTo>
                  <a:lnTo>
                    <a:pt x="559104" y="44665"/>
                  </a:lnTo>
                  <a:lnTo>
                    <a:pt x="557669" y="43383"/>
                  </a:lnTo>
                  <a:lnTo>
                    <a:pt x="550545" y="39420"/>
                  </a:lnTo>
                  <a:lnTo>
                    <a:pt x="542582" y="37058"/>
                  </a:lnTo>
                  <a:lnTo>
                    <a:pt x="533768" y="36271"/>
                  </a:lnTo>
                  <a:lnTo>
                    <a:pt x="524675" y="37071"/>
                  </a:lnTo>
                  <a:lnTo>
                    <a:pt x="493725" y="64681"/>
                  </a:lnTo>
                  <a:lnTo>
                    <a:pt x="490804" y="84480"/>
                  </a:lnTo>
                  <a:lnTo>
                    <a:pt x="490829" y="86804"/>
                  </a:lnTo>
                  <a:lnTo>
                    <a:pt x="509028" y="125933"/>
                  </a:lnTo>
                  <a:lnTo>
                    <a:pt x="534631" y="132969"/>
                  </a:lnTo>
                  <a:lnTo>
                    <a:pt x="542290" y="132486"/>
                  </a:lnTo>
                  <a:lnTo>
                    <a:pt x="566318" y="120103"/>
                  </a:lnTo>
                  <a:lnTo>
                    <a:pt x="569696" y="115722"/>
                  </a:lnTo>
                  <a:lnTo>
                    <a:pt x="572833" y="109816"/>
                  </a:lnTo>
                  <a:lnTo>
                    <a:pt x="575132" y="103124"/>
                  </a:lnTo>
                  <a:lnTo>
                    <a:pt x="558927" y="100977"/>
                  </a:lnTo>
                  <a:lnTo>
                    <a:pt x="556552" y="107657"/>
                  </a:lnTo>
                  <a:lnTo>
                    <a:pt x="553351" y="112509"/>
                  </a:lnTo>
                  <a:lnTo>
                    <a:pt x="545249" y="118579"/>
                  </a:lnTo>
                  <a:lnTo>
                    <a:pt x="540346" y="120103"/>
                  </a:lnTo>
                  <a:lnTo>
                    <a:pt x="526948" y="120103"/>
                  </a:lnTo>
                  <a:lnTo>
                    <a:pt x="520496" y="117398"/>
                  </a:lnTo>
                  <a:lnTo>
                    <a:pt x="510209" y="106603"/>
                  </a:lnTo>
                  <a:lnTo>
                    <a:pt x="507365" y="98806"/>
                  </a:lnTo>
                  <a:lnTo>
                    <a:pt x="506768" y="88646"/>
                  </a:lnTo>
                  <a:lnTo>
                    <a:pt x="575576" y="88646"/>
                  </a:lnTo>
                  <a:lnTo>
                    <a:pt x="575665" y="8448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126736" y="2080260"/>
              <a:ext cx="74675" cy="9296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224272" y="2078736"/>
              <a:ext cx="179831" cy="96011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5425443" y="2154936"/>
              <a:ext cx="19685" cy="44450"/>
            </a:xfrm>
            <a:custGeom>
              <a:avLst/>
              <a:gdLst/>
              <a:ahLst/>
              <a:cxnLst/>
              <a:rect l="l" t="t" r="r" b="b"/>
              <a:pathLst>
                <a:path w="19685" h="44450">
                  <a:moveTo>
                    <a:pt x="19596" y="0"/>
                  </a:moveTo>
                  <a:lnTo>
                    <a:pt x="1104" y="0"/>
                  </a:lnTo>
                  <a:lnTo>
                    <a:pt x="1104" y="18199"/>
                  </a:lnTo>
                  <a:lnTo>
                    <a:pt x="10325" y="18199"/>
                  </a:lnTo>
                  <a:lnTo>
                    <a:pt x="10134" y="23596"/>
                  </a:lnTo>
                  <a:lnTo>
                    <a:pt x="9207" y="27724"/>
                  </a:lnTo>
                  <a:lnTo>
                    <a:pt x="5969" y="33451"/>
                  </a:lnTo>
                  <a:lnTo>
                    <a:pt x="3441" y="35636"/>
                  </a:lnTo>
                  <a:lnTo>
                    <a:pt x="0" y="37122"/>
                  </a:lnTo>
                  <a:lnTo>
                    <a:pt x="4432" y="44043"/>
                  </a:lnTo>
                  <a:lnTo>
                    <a:pt x="9702" y="41795"/>
                  </a:lnTo>
                  <a:lnTo>
                    <a:pt x="13550" y="38582"/>
                  </a:lnTo>
                  <a:lnTo>
                    <a:pt x="18389" y="30327"/>
                  </a:lnTo>
                  <a:lnTo>
                    <a:pt x="19596" y="24904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5521452" y="2078735"/>
            <a:ext cx="1035050" cy="120650"/>
            <a:chOff x="5521452" y="2078735"/>
            <a:chExt cx="1035050" cy="120650"/>
          </a:xfrm>
        </p:grpSpPr>
        <p:pic>
          <p:nvPicPr>
            <p:cNvPr id="74" name="object 7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21452" y="2078735"/>
              <a:ext cx="397763" cy="9601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939028" y="2078735"/>
              <a:ext cx="222503" cy="12039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181344" y="2080260"/>
              <a:ext cx="74675" cy="9296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278880" y="2078735"/>
              <a:ext cx="277367" cy="96011"/>
            </a:xfrm>
            <a:prstGeom prst="rect">
              <a:avLst/>
            </a:prstGeom>
          </p:spPr>
        </p:pic>
      </p:grpSp>
      <p:pic>
        <p:nvPicPr>
          <p:cNvPr id="78" name="object 7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624828" y="2078735"/>
            <a:ext cx="178307" cy="96011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6871716" y="2042160"/>
            <a:ext cx="647700" cy="167640"/>
            <a:chOff x="6871716" y="2042160"/>
            <a:chExt cx="647700" cy="167640"/>
          </a:xfrm>
        </p:grpSpPr>
        <p:pic>
          <p:nvPicPr>
            <p:cNvPr id="80" name="object 8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871716" y="2042160"/>
              <a:ext cx="432815" cy="16763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327391" y="2080260"/>
              <a:ext cx="192023" cy="129539"/>
            </a:xfrm>
            <a:prstGeom prst="rect">
              <a:avLst/>
            </a:prstGeom>
          </p:spPr>
        </p:pic>
      </p:grpSp>
      <p:sp>
        <p:nvSpPr>
          <p:cNvPr id="82" name="object 82"/>
          <p:cNvSpPr/>
          <p:nvPr/>
        </p:nvSpPr>
        <p:spPr>
          <a:xfrm>
            <a:off x="7595616" y="2078735"/>
            <a:ext cx="624840" cy="129539"/>
          </a:xfrm>
          <a:custGeom>
            <a:avLst/>
            <a:gdLst/>
            <a:ahLst/>
            <a:cxnLst/>
            <a:rect l="l" t="t" r="r" b="b"/>
            <a:pathLst>
              <a:path w="624840" h="129539">
                <a:moveTo>
                  <a:pt x="67805" y="93776"/>
                </a:moveTo>
                <a:lnTo>
                  <a:pt x="45720" y="58153"/>
                </a:lnTo>
                <a:lnTo>
                  <a:pt x="30734" y="46621"/>
                </a:lnTo>
                <a:lnTo>
                  <a:pt x="34848" y="44716"/>
                </a:lnTo>
                <a:lnTo>
                  <a:pt x="37909" y="42621"/>
                </a:lnTo>
                <a:lnTo>
                  <a:pt x="41859" y="38011"/>
                </a:lnTo>
                <a:lnTo>
                  <a:pt x="44018" y="33858"/>
                </a:lnTo>
                <a:lnTo>
                  <a:pt x="48895" y="21564"/>
                </a:lnTo>
                <a:lnTo>
                  <a:pt x="50761" y="17780"/>
                </a:lnTo>
                <a:lnTo>
                  <a:pt x="53124" y="15303"/>
                </a:lnTo>
                <a:lnTo>
                  <a:pt x="55765" y="14693"/>
                </a:lnTo>
                <a:lnTo>
                  <a:pt x="64249" y="14770"/>
                </a:lnTo>
                <a:lnTo>
                  <a:pt x="64249" y="1955"/>
                </a:lnTo>
                <a:lnTo>
                  <a:pt x="55613" y="1955"/>
                </a:lnTo>
                <a:lnTo>
                  <a:pt x="51612" y="2362"/>
                </a:lnTo>
                <a:lnTo>
                  <a:pt x="31089" y="31318"/>
                </a:lnTo>
                <a:lnTo>
                  <a:pt x="28155" y="36842"/>
                </a:lnTo>
                <a:lnTo>
                  <a:pt x="24155" y="40640"/>
                </a:lnTo>
                <a:lnTo>
                  <a:pt x="20637" y="41592"/>
                </a:lnTo>
                <a:lnTo>
                  <a:pt x="15659" y="41592"/>
                </a:lnTo>
                <a:lnTo>
                  <a:pt x="15659" y="1955"/>
                </a:lnTo>
                <a:lnTo>
                  <a:pt x="0" y="1955"/>
                </a:lnTo>
                <a:lnTo>
                  <a:pt x="0" y="93776"/>
                </a:lnTo>
                <a:lnTo>
                  <a:pt x="15659" y="93776"/>
                </a:lnTo>
                <a:lnTo>
                  <a:pt x="15659" y="51308"/>
                </a:lnTo>
                <a:lnTo>
                  <a:pt x="19189" y="51308"/>
                </a:lnTo>
                <a:lnTo>
                  <a:pt x="22212" y="52235"/>
                </a:lnTo>
                <a:lnTo>
                  <a:pt x="27292" y="55892"/>
                </a:lnTo>
                <a:lnTo>
                  <a:pt x="30251" y="59664"/>
                </a:lnTo>
                <a:lnTo>
                  <a:pt x="50609" y="93776"/>
                </a:lnTo>
                <a:lnTo>
                  <a:pt x="67805" y="93776"/>
                </a:lnTo>
                <a:close/>
              </a:path>
              <a:path w="624840" h="129539">
                <a:moveTo>
                  <a:pt x="160642" y="46570"/>
                </a:moveTo>
                <a:lnTo>
                  <a:pt x="144602" y="9080"/>
                </a:lnTo>
                <a:lnTo>
                  <a:pt x="144602" y="47904"/>
                </a:lnTo>
                <a:lnTo>
                  <a:pt x="144195" y="54940"/>
                </a:lnTo>
                <a:lnTo>
                  <a:pt x="125222" y="82981"/>
                </a:lnTo>
                <a:lnTo>
                  <a:pt x="109601" y="82981"/>
                </a:lnTo>
                <a:lnTo>
                  <a:pt x="90170" y="47904"/>
                </a:lnTo>
                <a:lnTo>
                  <a:pt x="90652" y="39674"/>
                </a:lnTo>
                <a:lnTo>
                  <a:pt x="109601" y="12928"/>
                </a:lnTo>
                <a:lnTo>
                  <a:pt x="125171" y="12928"/>
                </a:lnTo>
                <a:lnTo>
                  <a:pt x="144576" y="46570"/>
                </a:lnTo>
                <a:lnTo>
                  <a:pt x="144602" y="47904"/>
                </a:lnTo>
                <a:lnTo>
                  <a:pt x="144602" y="9080"/>
                </a:lnTo>
                <a:lnTo>
                  <a:pt x="142087" y="6972"/>
                </a:lnTo>
                <a:lnTo>
                  <a:pt x="134734" y="3098"/>
                </a:lnTo>
                <a:lnTo>
                  <a:pt x="126517" y="787"/>
                </a:lnTo>
                <a:lnTo>
                  <a:pt x="117462" y="0"/>
                </a:lnTo>
                <a:lnTo>
                  <a:pt x="109220" y="647"/>
                </a:lnTo>
                <a:lnTo>
                  <a:pt x="77711" y="25730"/>
                </a:lnTo>
                <a:lnTo>
                  <a:pt x="74155" y="47904"/>
                </a:lnTo>
                <a:lnTo>
                  <a:pt x="74891" y="58775"/>
                </a:lnTo>
                <a:lnTo>
                  <a:pt x="99923" y="92646"/>
                </a:lnTo>
                <a:lnTo>
                  <a:pt x="117462" y="95719"/>
                </a:lnTo>
                <a:lnTo>
                  <a:pt x="125488" y="95719"/>
                </a:lnTo>
                <a:lnTo>
                  <a:pt x="140728" y="82981"/>
                </a:lnTo>
                <a:lnTo>
                  <a:pt x="157645" y="68834"/>
                </a:lnTo>
                <a:lnTo>
                  <a:pt x="160312" y="54940"/>
                </a:lnTo>
                <a:lnTo>
                  <a:pt x="160642" y="46570"/>
                </a:lnTo>
                <a:close/>
              </a:path>
              <a:path w="624840" h="129539">
                <a:moveTo>
                  <a:pt x="241668" y="1968"/>
                </a:moveTo>
                <a:lnTo>
                  <a:pt x="166916" y="1968"/>
                </a:lnTo>
                <a:lnTo>
                  <a:pt x="166916" y="14871"/>
                </a:lnTo>
                <a:lnTo>
                  <a:pt x="196443" y="14871"/>
                </a:lnTo>
                <a:lnTo>
                  <a:pt x="196443" y="93789"/>
                </a:lnTo>
                <a:lnTo>
                  <a:pt x="212115" y="93789"/>
                </a:lnTo>
                <a:lnTo>
                  <a:pt x="212115" y="14871"/>
                </a:lnTo>
                <a:lnTo>
                  <a:pt x="241668" y="14871"/>
                </a:lnTo>
                <a:lnTo>
                  <a:pt x="241668" y="1968"/>
                </a:lnTo>
                <a:close/>
              </a:path>
              <a:path w="624840" h="129539">
                <a:moveTo>
                  <a:pt x="335241" y="46570"/>
                </a:moveTo>
                <a:lnTo>
                  <a:pt x="319201" y="9080"/>
                </a:lnTo>
                <a:lnTo>
                  <a:pt x="319201" y="47904"/>
                </a:lnTo>
                <a:lnTo>
                  <a:pt x="318795" y="54940"/>
                </a:lnTo>
                <a:lnTo>
                  <a:pt x="299821" y="82981"/>
                </a:lnTo>
                <a:lnTo>
                  <a:pt x="284200" y="82981"/>
                </a:lnTo>
                <a:lnTo>
                  <a:pt x="264756" y="47904"/>
                </a:lnTo>
                <a:lnTo>
                  <a:pt x="265239" y="39674"/>
                </a:lnTo>
                <a:lnTo>
                  <a:pt x="284200" y="12928"/>
                </a:lnTo>
                <a:lnTo>
                  <a:pt x="299770" y="12928"/>
                </a:lnTo>
                <a:lnTo>
                  <a:pt x="319176" y="46570"/>
                </a:lnTo>
                <a:lnTo>
                  <a:pt x="319201" y="47904"/>
                </a:lnTo>
                <a:lnTo>
                  <a:pt x="319201" y="9080"/>
                </a:lnTo>
                <a:lnTo>
                  <a:pt x="316687" y="6972"/>
                </a:lnTo>
                <a:lnTo>
                  <a:pt x="309333" y="3098"/>
                </a:lnTo>
                <a:lnTo>
                  <a:pt x="301117" y="787"/>
                </a:lnTo>
                <a:lnTo>
                  <a:pt x="292061" y="0"/>
                </a:lnTo>
                <a:lnTo>
                  <a:pt x="283819" y="647"/>
                </a:lnTo>
                <a:lnTo>
                  <a:pt x="252310" y="25730"/>
                </a:lnTo>
                <a:lnTo>
                  <a:pt x="248742" y="47904"/>
                </a:lnTo>
                <a:lnTo>
                  <a:pt x="249491" y="58775"/>
                </a:lnTo>
                <a:lnTo>
                  <a:pt x="274523" y="92646"/>
                </a:lnTo>
                <a:lnTo>
                  <a:pt x="292061" y="95719"/>
                </a:lnTo>
                <a:lnTo>
                  <a:pt x="300088" y="95719"/>
                </a:lnTo>
                <a:lnTo>
                  <a:pt x="315328" y="82981"/>
                </a:lnTo>
                <a:lnTo>
                  <a:pt x="332244" y="68834"/>
                </a:lnTo>
                <a:lnTo>
                  <a:pt x="334911" y="54940"/>
                </a:lnTo>
                <a:lnTo>
                  <a:pt x="335241" y="46570"/>
                </a:lnTo>
                <a:close/>
              </a:path>
              <a:path w="624840" h="129539">
                <a:moveTo>
                  <a:pt x="433692" y="38442"/>
                </a:moveTo>
                <a:lnTo>
                  <a:pt x="417677" y="7531"/>
                </a:lnTo>
                <a:lnTo>
                  <a:pt x="417614" y="46990"/>
                </a:lnTo>
                <a:lnTo>
                  <a:pt x="417614" y="48437"/>
                </a:lnTo>
                <a:lnTo>
                  <a:pt x="417220" y="55714"/>
                </a:lnTo>
                <a:lnTo>
                  <a:pt x="399402" y="82994"/>
                </a:lnTo>
                <a:lnTo>
                  <a:pt x="385635" y="82994"/>
                </a:lnTo>
                <a:lnTo>
                  <a:pt x="367855" y="48437"/>
                </a:lnTo>
                <a:lnTo>
                  <a:pt x="368325" y="40119"/>
                </a:lnTo>
                <a:lnTo>
                  <a:pt x="383095" y="14020"/>
                </a:lnTo>
                <a:lnTo>
                  <a:pt x="386499" y="12217"/>
                </a:lnTo>
                <a:lnTo>
                  <a:pt x="399846" y="12217"/>
                </a:lnTo>
                <a:lnTo>
                  <a:pt x="405612" y="15113"/>
                </a:lnTo>
                <a:lnTo>
                  <a:pt x="417614" y="46990"/>
                </a:lnTo>
                <a:lnTo>
                  <a:pt x="417614" y="7493"/>
                </a:lnTo>
                <a:lnTo>
                  <a:pt x="409435" y="2019"/>
                </a:lnTo>
                <a:lnTo>
                  <a:pt x="402488" y="12"/>
                </a:lnTo>
                <a:lnTo>
                  <a:pt x="388569" y="12"/>
                </a:lnTo>
                <a:lnTo>
                  <a:pt x="383451" y="1193"/>
                </a:lnTo>
                <a:lnTo>
                  <a:pt x="374992" y="5854"/>
                </a:lnTo>
                <a:lnTo>
                  <a:pt x="371195" y="9359"/>
                </a:lnTo>
                <a:lnTo>
                  <a:pt x="367855" y="14020"/>
                </a:lnTo>
                <a:lnTo>
                  <a:pt x="367855" y="1968"/>
                </a:lnTo>
                <a:lnTo>
                  <a:pt x="353618" y="1968"/>
                </a:lnTo>
                <a:lnTo>
                  <a:pt x="353618" y="128993"/>
                </a:lnTo>
                <a:lnTo>
                  <a:pt x="369277" y="128993"/>
                </a:lnTo>
                <a:lnTo>
                  <a:pt x="369277" y="84201"/>
                </a:lnTo>
                <a:lnTo>
                  <a:pt x="371944" y="87541"/>
                </a:lnTo>
                <a:lnTo>
                  <a:pt x="375310" y="90284"/>
                </a:lnTo>
                <a:lnTo>
                  <a:pt x="383590" y="94640"/>
                </a:lnTo>
                <a:lnTo>
                  <a:pt x="388277" y="95732"/>
                </a:lnTo>
                <a:lnTo>
                  <a:pt x="400621" y="95732"/>
                </a:lnTo>
                <a:lnTo>
                  <a:pt x="433641" y="48437"/>
                </a:lnTo>
                <a:lnTo>
                  <a:pt x="433692" y="38442"/>
                </a:lnTo>
                <a:close/>
              </a:path>
              <a:path w="624840" h="129539">
                <a:moveTo>
                  <a:pt x="532320" y="93776"/>
                </a:moveTo>
                <a:lnTo>
                  <a:pt x="531126" y="82270"/>
                </a:lnTo>
                <a:lnTo>
                  <a:pt x="527532" y="47777"/>
                </a:lnTo>
                <a:lnTo>
                  <a:pt x="527532" y="27774"/>
                </a:lnTo>
                <a:lnTo>
                  <a:pt x="499579" y="0"/>
                </a:lnTo>
                <a:lnTo>
                  <a:pt x="483743" y="0"/>
                </a:lnTo>
                <a:lnTo>
                  <a:pt x="451307" y="21805"/>
                </a:lnTo>
                <a:lnTo>
                  <a:pt x="449922" y="28308"/>
                </a:lnTo>
                <a:lnTo>
                  <a:pt x="465239" y="30429"/>
                </a:lnTo>
                <a:lnTo>
                  <a:pt x="466928" y="23888"/>
                </a:lnTo>
                <a:lnTo>
                  <a:pt x="469506" y="19354"/>
                </a:lnTo>
                <a:lnTo>
                  <a:pt x="476529" y="14224"/>
                </a:lnTo>
                <a:lnTo>
                  <a:pt x="481990" y="12928"/>
                </a:lnTo>
                <a:lnTo>
                  <a:pt x="497268" y="12928"/>
                </a:lnTo>
                <a:lnTo>
                  <a:pt x="503224" y="14668"/>
                </a:lnTo>
                <a:lnTo>
                  <a:pt x="510197" y="20764"/>
                </a:lnTo>
                <a:lnTo>
                  <a:pt x="511683" y="25209"/>
                </a:lnTo>
                <a:lnTo>
                  <a:pt x="511683" y="47777"/>
                </a:lnTo>
                <a:lnTo>
                  <a:pt x="494004" y="82219"/>
                </a:lnTo>
                <a:lnTo>
                  <a:pt x="488632" y="83515"/>
                </a:lnTo>
                <a:lnTo>
                  <a:pt x="476529" y="83515"/>
                </a:lnTo>
                <a:lnTo>
                  <a:pt x="471906" y="82130"/>
                </a:lnTo>
                <a:lnTo>
                  <a:pt x="465556" y="76657"/>
                </a:lnTo>
                <a:lnTo>
                  <a:pt x="464096" y="73431"/>
                </a:lnTo>
                <a:lnTo>
                  <a:pt x="463994" y="66395"/>
                </a:lnTo>
                <a:lnTo>
                  <a:pt x="464731" y="63931"/>
                </a:lnTo>
                <a:lnTo>
                  <a:pt x="486054" y="53606"/>
                </a:lnTo>
                <a:lnTo>
                  <a:pt x="494068" y="52362"/>
                </a:lnTo>
                <a:lnTo>
                  <a:pt x="501002" y="50952"/>
                </a:lnTo>
                <a:lnTo>
                  <a:pt x="506882" y="49441"/>
                </a:lnTo>
                <a:lnTo>
                  <a:pt x="511683" y="47777"/>
                </a:lnTo>
                <a:lnTo>
                  <a:pt x="511683" y="25209"/>
                </a:lnTo>
                <a:lnTo>
                  <a:pt x="511594" y="35560"/>
                </a:lnTo>
                <a:lnTo>
                  <a:pt x="506488" y="37071"/>
                </a:lnTo>
                <a:lnTo>
                  <a:pt x="500113" y="38455"/>
                </a:lnTo>
                <a:lnTo>
                  <a:pt x="492506" y="39751"/>
                </a:lnTo>
                <a:lnTo>
                  <a:pt x="477456" y="41668"/>
                </a:lnTo>
                <a:lnTo>
                  <a:pt x="472795" y="42443"/>
                </a:lnTo>
                <a:lnTo>
                  <a:pt x="447255" y="65062"/>
                </a:lnTo>
                <a:lnTo>
                  <a:pt x="447255" y="77177"/>
                </a:lnTo>
                <a:lnTo>
                  <a:pt x="449973" y="83464"/>
                </a:lnTo>
                <a:lnTo>
                  <a:pt x="460895" y="93281"/>
                </a:lnTo>
                <a:lnTo>
                  <a:pt x="468706" y="95719"/>
                </a:lnTo>
                <a:lnTo>
                  <a:pt x="485013" y="95719"/>
                </a:lnTo>
                <a:lnTo>
                  <a:pt x="510349" y="83515"/>
                </a:lnTo>
                <a:lnTo>
                  <a:pt x="512927" y="82270"/>
                </a:lnTo>
                <a:lnTo>
                  <a:pt x="513372" y="86677"/>
                </a:lnTo>
                <a:lnTo>
                  <a:pt x="514388" y="90500"/>
                </a:lnTo>
                <a:lnTo>
                  <a:pt x="515962" y="93776"/>
                </a:lnTo>
                <a:lnTo>
                  <a:pt x="532320" y="93776"/>
                </a:lnTo>
                <a:close/>
              </a:path>
              <a:path w="624840" h="129539">
                <a:moveTo>
                  <a:pt x="624382" y="1968"/>
                </a:moveTo>
                <a:lnTo>
                  <a:pt x="608723" y="1968"/>
                </a:lnTo>
                <a:lnTo>
                  <a:pt x="608723" y="14871"/>
                </a:lnTo>
                <a:lnTo>
                  <a:pt x="608723" y="45300"/>
                </a:lnTo>
                <a:lnTo>
                  <a:pt x="581342" y="45300"/>
                </a:lnTo>
                <a:lnTo>
                  <a:pt x="574306" y="44018"/>
                </a:lnTo>
                <a:lnTo>
                  <a:pt x="566381" y="38887"/>
                </a:lnTo>
                <a:lnTo>
                  <a:pt x="564400" y="34836"/>
                </a:lnTo>
                <a:lnTo>
                  <a:pt x="564400" y="25488"/>
                </a:lnTo>
                <a:lnTo>
                  <a:pt x="565734" y="22098"/>
                </a:lnTo>
                <a:lnTo>
                  <a:pt x="571144" y="16319"/>
                </a:lnTo>
                <a:lnTo>
                  <a:pt x="577151" y="14871"/>
                </a:lnTo>
                <a:lnTo>
                  <a:pt x="608723" y="14871"/>
                </a:lnTo>
                <a:lnTo>
                  <a:pt x="608723" y="1968"/>
                </a:lnTo>
                <a:lnTo>
                  <a:pt x="581494" y="1968"/>
                </a:lnTo>
                <a:lnTo>
                  <a:pt x="573913" y="2425"/>
                </a:lnTo>
                <a:lnTo>
                  <a:pt x="548386" y="20840"/>
                </a:lnTo>
                <a:lnTo>
                  <a:pt x="548386" y="35572"/>
                </a:lnTo>
                <a:lnTo>
                  <a:pt x="550545" y="41567"/>
                </a:lnTo>
                <a:lnTo>
                  <a:pt x="559219" y="51943"/>
                </a:lnTo>
                <a:lnTo>
                  <a:pt x="565848" y="55156"/>
                </a:lnTo>
                <a:lnTo>
                  <a:pt x="574789" y="56362"/>
                </a:lnTo>
                <a:lnTo>
                  <a:pt x="569658" y="57340"/>
                </a:lnTo>
                <a:lnTo>
                  <a:pt x="564489" y="61582"/>
                </a:lnTo>
                <a:lnTo>
                  <a:pt x="542417" y="93789"/>
                </a:lnTo>
                <a:lnTo>
                  <a:pt x="561822" y="93789"/>
                </a:lnTo>
                <a:lnTo>
                  <a:pt x="575589" y="73787"/>
                </a:lnTo>
                <a:lnTo>
                  <a:pt x="580771" y="66154"/>
                </a:lnTo>
                <a:lnTo>
                  <a:pt x="584720" y="61645"/>
                </a:lnTo>
                <a:lnTo>
                  <a:pt x="590118" y="58750"/>
                </a:lnTo>
                <a:lnTo>
                  <a:pt x="594220" y="58039"/>
                </a:lnTo>
                <a:lnTo>
                  <a:pt x="608723" y="58039"/>
                </a:lnTo>
                <a:lnTo>
                  <a:pt x="608723" y="93789"/>
                </a:lnTo>
                <a:lnTo>
                  <a:pt x="624382" y="93789"/>
                </a:lnTo>
                <a:lnTo>
                  <a:pt x="624382" y="58039"/>
                </a:lnTo>
                <a:lnTo>
                  <a:pt x="624382" y="45300"/>
                </a:lnTo>
                <a:lnTo>
                  <a:pt x="624382" y="1968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3" name="object 83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8292083" y="2080260"/>
            <a:ext cx="76199" cy="92963"/>
          </a:xfrm>
          <a:prstGeom prst="rect">
            <a:avLst/>
          </a:prstGeom>
        </p:spPr>
      </p:pic>
      <p:sp>
        <p:nvSpPr>
          <p:cNvPr id="84" name="object 84"/>
          <p:cNvSpPr/>
          <p:nvPr/>
        </p:nvSpPr>
        <p:spPr>
          <a:xfrm>
            <a:off x="8444481" y="2045207"/>
            <a:ext cx="47625" cy="127635"/>
          </a:xfrm>
          <a:custGeom>
            <a:avLst/>
            <a:gdLst/>
            <a:ahLst/>
            <a:cxnLst/>
            <a:rect l="l" t="t" r="r" b="b"/>
            <a:pathLst>
              <a:path w="47625" h="127635">
                <a:moveTo>
                  <a:pt x="47193" y="0"/>
                </a:moveTo>
                <a:lnTo>
                  <a:pt x="37071" y="0"/>
                </a:lnTo>
                <a:lnTo>
                  <a:pt x="34328" y="5499"/>
                </a:lnTo>
                <a:lnTo>
                  <a:pt x="29641" y="11150"/>
                </a:lnTo>
                <a:lnTo>
                  <a:pt x="0" y="31876"/>
                </a:lnTo>
                <a:lnTo>
                  <a:pt x="0" y="46964"/>
                </a:lnTo>
                <a:lnTo>
                  <a:pt x="31457" y="28155"/>
                </a:lnTo>
                <a:lnTo>
                  <a:pt x="31457" y="127584"/>
                </a:lnTo>
                <a:lnTo>
                  <a:pt x="47193" y="127584"/>
                </a:lnTo>
                <a:lnTo>
                  <a:pt x="47193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8538978" y="2045208"/>
            <a:ext cx="281940" cy="154305"/>
            <a:chOff x="8538978" y="2045208"/>
            <a:chExt cx="281940" cy="154305"/>
          </a:xfrm>
        </p:grpSpPr>
        <p:sp>
          <p:nvSpPr>
            <p:cNvPr id="86" name="object 86"/>
            <p:cNvSpPr/>
            <p:nvPr/>
          </p:nvSpPr>
          <p:spPr>
            <a:xfrm>
              <a:off x="8538978" y="2154935"/>
              <a:ext cx="18415" cy="44450"/>
            </a:xfrm>
            <a:custGeom>
              <a:avLst/>
              <a:gdLst/>
              <a:ahLst/>
              <a:cxnLst/>
              <a:rect l="l" t="t" r="r" b="b"/>
              <a:pathLst>
                <a:path w="18415" h="44450">
                  <a:moveTo>
                    <a:pt x="18084" y="0"/>
                  </a:moveTo>
                  <a:lnTo>
                    <a:pt x="1015" y="0"/>
                  </a:lnTo>
                  <a:lnTo>
                    <a:pt x="1015" y="18199"/>
                  </a:lnTo>
                  <a:lnTo>
                    <a:pt x="9524" y="18199"/>
                  </a:lnTo>
                  <a:lnTo>
                    <a:pt x="9347" y="23596"/>
                  </a:lnTo>
                  <a:lnTo>
                    <a:pt x="8496" y="27724"/>
                  </a:lnTo>
                  <a:lnTo>
                    <a:pt x="5511" y="33451"/>
                  </a:lnTo>
                  <a:lnTo>
                    <a:pt x="3174" y="35636"/>
                  </a:lnTo>
                  <a:lnTo>
                    <a:pt x="0" y="37122"/>
                  </a:lnTo>
                  <a:lnTo>
                    <a:pt x="4089" y="44043"/>
                  </a:lnTo>
                  <a:lnTo>
                    <a:pt x="8953" y="41795"/>
                  </a:lnTo>
                  <a:lnTo>
                    <a:pt x="12509" y="38582"/>
                  </a:lnTo>
                  <a:lnTo>
                    <a:pt x="16979" y="30327"/>
                  </a:lnTo>
                  <a:lnTo>
                    <a:pt x="18084" y="24904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580119" y="2045208"/>
              <a:ext cx="240791" cy="129539"/>
            </a:xfrm>
            <a:prstGeom prst="rect">
              <a:avLst/>
            </a:prstGeom>
          </p:spPr>
        </p:pic>
      </p:grpSp>
      <p:pic>
        <p:nvPicPr>
          <p:cNvPr id="88" name="object 88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8891016" y="2078736"/>
            <a:ext cx="356615" cy="129539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9316211" y="2078735"/>
            <a:ext cx="396240" cy="96520"/>
            <a:chOff x="9316211" y="2078735"/>
            <a:chExt cx="396240" cy="96520"/>
          </a:xfrm>
        </p:grpSpPr>
        <p:pic>
          <p:nvPicPr>
            <p:cNvPr id="90" name="object 9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316211" y="2080260"/>
              <a:ext cx="74675" cy="9296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415271" y="2078735"/>
              <a:ext cx="297179" cy="96011"/>
            </a:xfrm>
            <a:prstGeom prst="rect">
              <a:avLst/>
            </a:prstGeom>
          </p:spPr>
        </p:pic>
      </p:grpSp>
      <p:grpSp>
        <p:nvGrpSpPr>
          <p:cNvPr id="92" name="object 92"/>
          <p:cNvGrpSpPr/>
          <p:nvPr/>
        </p:nvGrpSpPr>
        <p:grpSpPr>
          <a:xfrm>
            <a:off x="1089660" y="2241804"/>
            <a:ext cx="658495" cy="167640"/>
            <a:chOff x="1089660" y="2241804"/>
            <a:chExt cx="658495" cy="167640"/>
          </a:xfrm>
        </p:grpSpPr>
        <p:pic>
          <p:nvPicPr>
            <p:cNvPr id="93" name="object 9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89660" y="2241804"/>
              <a:ext cx="432815" cy="16763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545336" y="2279904"/>
              <a:ext cx="74675" cy="9143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644396" y="2279904"/>
              <a:ext cx="103631" cy="91439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1821179" y="2276856"/>
            <a:ext cx="596265" cy="120650"/>
            <a:chOff x="1821179" y="2276856"/>
            <a:chExt cx="596265" cy="120650"/>
          </a:xfrm>
        </p:grpSpPr>
        <p:pic>
          <p:nvPicPr>
            <p:cNvPr id="97" name="object 9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821179" y="2276856"/>
              <a:ext cx="364235" cy="9601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203703" y="2276856"/>
              <a:ext cx="172211" cy="96011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2398782" y="2354579"/>
              <a:ext cx="18415" cy="42545"/>
            </a:xfrm>
            <a:custGeom>
              <a:avLst/>
              <a:gdLst/>
              <a:ahLst/>
              <a:cxnLst/>
              <a:rect l="l" t="t" r="r" b="b"/>
              <a:pathLst>
                <a:path w="18414" h="42544">
                  <a:moveTo>
                    <a:pt x="18084" y="0"/>
                  </a:moveTo>
                  <a:lnTo>
                    <a:pt x="1016" y="0"/>
                  </a:lnTo>
                  <a:lnTo>
                    <a:pt x="1016" y="17576"/>
                  </a:lnTo>
                  <a:lnTo>
                    <a:pt x="9525" y="17576"/>
                  </a:lnTo>
                  <a:lnTo>
                    <a:pt x="9347" y="22783"/>
                  </a:lnTo>
                  <a:lnTo>
                    <a:pt x="8496" y="26771"/>
                  </a:lnTo>
                  <a:lnTo>
                    <a:pt x="5511" y="32296"/>
                  </a:lnTo>
                  <a:lnTo>
                    <a:pt x="3175" y="34404"/>
                  </a:lnTo>
                  <a:lnTo>
                    <a:pt x="0" y="35839"/>
                  </a:lnTo>
                  <a:lnTo>
                    <a:pt x="4089" y="42519"/>
                  </a:lnTo>
                  <a:lnTo>
                    <a:pt x="8953" y="40347"/>
                  </a:lnTo>
                  <a:lnTo>
                    <a:pt x="12509" y="37249"/>
                  </a:lnTo>
                  <a:lnTo>
                    <a:pt x="16979" y="29286"/>
                  </a:lnTo>
                  <a:lnTo>
                    <a:pt x="18084" y="24041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4852415" y="2276855"/>
            <a:ext cx="670560" cy="129539"/>
            <a:chOff x="4852415" y="2276855"/>
            <a:chExt cx="670560" cy="129539"/>
          </a:xfrm>
        </p:grpSpPr>
        <p:pic>
          <p:nvPicPr>
            <p:cNvPr id="101" name="object 10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852415" y="2276855"/>
              <a:ext cx="448055" cy="129539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324856" y="2279903"/>
              <a:ext cx="97535" cy="9143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46775" y="2279903"/>
              <a:ext cx="76199" cy="91439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5594604" y="2276856"/>
            <a:ext cx="766445" cy="132715"/>
            <a:chOff x="5594604" y="2276856"/>
            <a:chExt cx="766445" cy="132715"/>
          </a:xfrm>
        </p:grpSpPr>
        <p:pic>
          <p:nvPicPr>
            <p:cNvPr id="105" name="object 10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594604" y="2279903"/>
              <a:ext cx="245363" cy="129539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862828" y="2276856"/>
              <a:ext cx="329183" cy="132587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211823" y="2279903"/>
              <a:ext cx="103631" cy="91439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6342882" y="2354579"/>
              <a:ext cx="18415" cy="42545"/>
            </a:xfrm>
            <a:custGeom>
              <a:avLst/>
              <a:gdLst/>
              <a:ahLst/>
              <a:cxnLst/>
              <a:rect l="l" t="t" r="r" b="b"/>
              <a:pathLst>
                <a:path w="18414" h="42544">
                  <a:moveTo>
                    <a:pt x="18097" y="0"/>
                  </a:moveTo>
                  <a:lnTo>
                    <a:pt x="1028" y="0"/>
                  </a:lnTo>
                  <a:lnTo>
                    <a:pt x="1028" y="17576"/>
                  </a:lnTo>
                  <a:lnTo>
                    <a:pt x="9537" y="17576"/>
                  </a:lnTo>
                  <a:lnTo>
                    <a:pt x="9359" y="22783"/>
                  </a:lnTo>
                  <a:lnTo>
                    <a:pt x="8509" y="26771"/>
                  </a:lnTo>
                  <a:lnTo>
                    <a:pt x="5524" y="32296"/>
                  </a:lnTo>
                  <a:lnTo>
                    <a:pt x="3187" y="34404"/>
                  </a:lnTo>
                  <a:lnTo>
                    <a:pt x="0" y="35839"/>
                  </a:lnTo>
                  <a:lnTo>
                    <a:pt x="4102" y="42519"/>
                  </a:lnTo>
                  <a:lnTo>
                    <a:pt x="8966" y="40347"/>
                  </a:lnTo>
                  <a:lnTo>
                    <a:pt x="12522" y="37249"/>
                  </a:lnTo>
                  <a:lnTo>
                    <a:pt x="16992" y="29286"/>
                  </a:lnTo>
                  <a:lnTo>
                    <a:pt x="18097" y="24041"/>
                  </a:lnTo>
                  <a:lnTo>
                    <a:pt x="1809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6429756" y="2276855"/>
            <a:ext cx="254635" cy="96520"/>
            <a:chOff x="6429756" y="2276855"/>
            <a:chExt cx="254635" cy="96520"/>
          </a:xfrm>
        </p:grpSpPr>
        <p:pic>
          <p:nvPicPr>
            <p:cNvPr id="110" name="object 11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429756" y="2276855"/>
              <a:ext cx="167639" cy="9601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615684" y="2279903"/>
              <a:ext cx="68579" cy="91439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6743700" y="2276856"/>
            <a:ext cx="248920" cy="96520"/>
            <a:chOff x="6743700" y="2276856"/>
            <a:chExt cx="248920" cy="96520"/>
          </a:xfrm>
        </p:grpSpPr>
        <p:pic>
          <p:nvPicPr>
            <p:cNvPr id="113" name="object 113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743700" y="2276856"/>
              <a:ext cx="161543" cy="96011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923532" y="2279903"/>
              <a:ext cx="68579" cy="91439"/>
            </a:xfrm>
            <a:prstGeom prst="rect">
              <a:avLst/>
            </a:prstGeom>
          </p:spPr>
        </p:pic>
      </p:grpSp>
      <p:pic>
        <p:nvPicPr>
          <p:cNvPr id="115" name="object 115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7045452" y="2276856"/>
            <a:ext cx="283463" cy="96011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7397495" y="2276856"/>
            <a:ext cx="1075942" cy="129539"/>
          </a:xfrm>
          <a:prstGeom prst="rect">
            <a:avLst/>
          </a:prstGeom>
        </p:spPr>
      </p:pic>
      <p:grpSp>
        <p:nvGrpSpPr>
          <p:cNvPr id="117" name="object 117"/>
          <p:cNvGrpSpPr/>
          <p:nvPr/>
        </p:nvGrpSpPr>
        <p:grpSpPr>
          <a:xfrm>
            <a:off x="8542019" y="2241804"/>
            <a:ext cx="547370" cy="131445"/>
            <a:chOff x="8542019" y="2241804"/>
            <a:chExt cx="547370" cy="131445"/>
          </a:xfrm>
        </p:grpSpPr>
        <p:pic>
          <p:nvPicPr>
            <p:cNvPr id="118" name="object 118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542019" y="2241804"/>
              <a:ext cx="266699" cy="13106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831579" y="2276856"/>
              <a:ext cx="257555" cy="96011"/>
            </a:xfrm>
            <a:prstGeom prst="rect">
              <a:avLst/>
            </a:prstGeom>
          </p:spPr>
        </p:pic>
      </p:grpSp>
      <p:grpSp>
        <p:nvGrpSpPr>
          <p:cNvPr id="120" name="object 120"/>
          <p:cNvGrpSpPr/>
          <p:nvPr/>
        </p:nvGrpSpPr>
        <p:grpSpPr>
          <a:xfrm>
            <a:off x="9160764" y="2276855"/>
            <a:ext cx="480059" cy="120650"/>
            <a:chOff x="9160764" y="2276855"/>
            <a:chExt cx="480059" cy="120650"/>
          </a:xfrm>
        </p:grpSpPr>
        <p:pic>
          <p:nvPicPr>
            <p:cNvPr id="121" name="object 121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160764" y="2276855"/>
              <a:ext cx="274319" cy="9601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9454896" y="2279903"/>
              <a:ext cx="140207" cy="91439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9621015" y="2354579"/>
              <a:ext cx="19685" cy="42545"/>
            </a:xfrm>
            <a:custGeom>
              <a:avLst/>
              <a:gdLst/>
              <a:ahLst/>
              <a:cxnLst/>
              <a:rect l="l" t="t" r="r" b="b"/>
              <a:pathLst>
                <a:path w="19684" h="42544">
                  <a:moveTo>
                    <a:pt x="19596" y="0"/>
                  </a:moveTo>
                  <a:lnTo>
                    <a:pt x="1104" y="0"/>
                  </a:lnTo>
                  <a:lnTo>
                    <a:pt x="1104" y="17576"/>
                  </a:lnTo>
                  <a:lnTo>
                    <a:pt x="10325" y="17576"/>
                  </a:lnTo>
                  <a:lnTo>
                    <a:pt x="10134" y="22783"/>
                  </a:lnTo>
                  <a:lnTo>
                    <a:pt x="9207" y="26771"/>
                  </a:lnTo>
                  <a:lnTo>
                    <a:pt x="5969" y="32296"/>
                  </a:lnTo>
                  <a:lnTo>
                    <a:pt x="3454" y="34404"/>
                  </a:lnTo>
                  <a:lnTo>
                    <a:pt x="0" y="35839"/>
                  </a:lnTo>
                  <a:lnTo>
                    <a:pt x="4432" y="42519"/>
                  </a:lnTo>
                  <a:lnTo>
                    <a:pt x="9702" y="40347"/>
                  </a:lnTo>
                  <a:lnTo>
                    <a:pt x="13550" y="37249"/>
                  </a:lnTo>
                  <a:lnTo>
                    <a:pt x="18389" y="29286"/>
                  </a:lnTo>
                  <a:lnTo>
                    <a:pt x="19596" y="24041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/>
          <p:nvPr/>
        </p:nvSpPr>
        <p:spPr>
          <a:xfrm>
            <a:off x="1089660" y="2476499"/>
            <a:ext cx="622935" cy="129539"/>
          </a:xfrm>
          <a:custGeom>
            <a:avLst/>
            <a:gdLst/>
            <a:ahLst/>
            <a:cxnLst/>
            <a:rect l="l" t="t" r="r" b="b"/>
            <a:pathLst>
              <a:path w="622935" h="129539">
                <a:moveTo>
                  <a:pt x="67640" y="93776"/>
                </a:moveTo>
                <a:lnTo>
                  <a:pt x="45605" y="58153"/>
                </a:lnTo>
                <a:lnTo>
                  <a:pt x="30645" y="46621"/>
                </a:lnTo>
                <a:lnTo>
                  <a:pt x="34759" y="44704"/>
                </a:lnTo>
                <a:lnTo>
                  <a:pt x="37807" y="42608"/>
                </a:lnTo>
                <a:lnTo>
                  <a:pt x="41744" y="38011"/>
                </a:lnTo>
                <a:lnTo>
                  <a:pt x="43916" y="33845"/>
                </a:lnTo>
                <a:lnTo>
                  <a:pt x="48755" y="21551"/>
                </a:lnTo>
                <a:lnTo>
                  <a:pt x="50622" y="17780"/>
                </a:lnTo>
                <a:lnTo>
                  <a:pt x="52997" y="15303"/>
                </a:lnTo>
                <a:lnTo>
                  <a:pt x="55613" y="14681"/>
                </a:lnTo>
                <a:lnTo>
                  <a:pt x="64084" y="14770"/>
                </a:lnTo>
                <a:lnTo>
                  <a:pt x="64084" y="1943"/>
                </a:lnTo>
                <a:lnTo>
                  <a:pt x="55473" y="1943"/>
                </a:lnTo>
                <a:lnTo>
                  <a:pt x="51485" y="2349"/>
                </a:lnTo>
                <a:lnTo>
                  <a:pt x="31000" y="31318"/>
                </a:lnTo>
                <a:lnTo>
                  <a:pt x="28067" y="36830"/>
                </a:lnTo>
                <a:lnTo>
                  <a:pt x="24079" y="40627"/>
                </a:lnTo>
                <a:lnTo>
                  <a:pt x="20586" y="41579"/>
                </a:lnTo>
                <a:lnTo>
                  <a:pt x="15621" y="41579"/>
                </a:lnTo>
                <a:lnTo>
                  <a:pt x="15621" y="1943"/>
                </a:lnTo>
                <a:lnTo>
                  <a:pt x="0" y="1943"/>
                </a:lnTo>
                <a:lnTo>
                  <a:pt x="0" y="93776"/>
                </a:lnTo>
                <a:lnTo>
                  <a:pt x="15621" y="93776"/>
                </a:lnTo>
                <a:lnTo>
                  <a:pt x="15621" y="51308"/>
                </a:lnTo>
                <a:lnTo>
                  <a:pt x="19126" y="51308"/>
                </a:lnTo>
                <a:lnTo>
                  <a:pt x="22148" y="52222"/>
                </a:lnTo>
                <a:lnTo>
                  <a:pt x="27216" y="55880"/>
                </a:lnTo>
                <a:lnTo>
                  <a:pt x="30175" y="59651"/>
                </a:lnTo>
                <a:lnTo>
                  <a:pt x="50469" y="93776"/>
                </a:lnTo>
                <a:lnTo>
                  <a:pt x="67640" y="93776"/>
                </a:lnTo>
                <a:close/>
              </a:path>
              <a:path w="622935" h="129539">
                <a:moveTo>
                  <a:pt x="160248" y="46558"/>
                </a:moveTo>
                <a:lnTo>
                  <a:pt x="144233" y="9055"/>
                </a:lnTo>
                <a:lnTo>
                  <a:pt x="144233" y="47891"/>
                </a:lnTo>
                <a:lnTo>
                  <a:pt x="143840" y="54940"/>
                </a:lnTo>
                <a:lnTo>
                  <a:pt x="124917" y="82981"/>
                </a:lnTo>
                <a:lnTo>
                  <a:pt x="109321" y="82981"/>
                </a:lnTo>
                <a:lnTo>
                  <a:pt x="89941" y="47891"/>
                </a:lnTo>
                <a:lnTo>
                  <a:pt x="90424" y="39662"/>
                </a:lnTo>
                <a:lnTo>
                  <a:pt x="109321" y="12915"/>
                </a:lnTo>
                <a:lnTo>
                  <a:pt x="124853" y="12915"/>
                </a:lnTo>
                <a:lnTo>
                  <a:pt x="144221" y="46558"/>
                </a:lnTo>
                <a:lnTo>
                  <a:pt x="144233" y="47891"/>
                </a:lnTo>
                <a:lnTo>
                  <a:pt x="144233" y="9055"/>
                </a:lnTo>
                <a:lnTo>
                  <a:pt x="141732" y="6959"/>
                </a:lnTo>
                <a:lnTo>
                  <a:pt x="134404" y="3098"/>
                </a:lnTo>
                <a:lnTo>
                  <a:pt x="126212" y="774"/>
                </a:lnTo>
                <a:lnTo>
                  <a:pt x="117170" y="0"/>
                </a:lnTo>
                <a:lnTo>
                  <a:pt x="108940" y="635"/>
                </a:lnTo>
                <a:lnTo>
                  <a:pt x="77508" y="25717"/>
                </a:lnTo>
                <a:lnTo>
                  <a:pt x="73964" y="47891"/>
                </a:lnTo>
                <a:lnTo>
                  <a:pt x="74701" y="58762"/>
                </a:lnTo>
                <a:lnTo>
                  <a:pt x="99669" y="92633"/>
                </a:lnTo>
                <a:lnTo>
                  <a:pt x="117170" y="95719"/>
                </a:lnTo>
                <a:lnTo>
                  <a:pt x="125183" y="95719"/>
                </a:lnTo>
                <a:lnTo>
                  <a:pt x="157238" y="68821"/>
                </a:lnTo>
                <a:lnTo>
                  <a:pt x="159905" y="54940"/>
                </a:lnTo>
                <a:lnTo>
                  <a:pt x="160248" y="46558"/>
                </a:lnTo>
                <a:close/>
              </a:path>
              <a:path w="622935" h="129539">
                <a:moveTo>
                  <a:pt x="241058" y="1955"/>
                </a:moveTo>
                <a:lnTo>
                  <a:pt x="166484" y="1955"/>
                </a:lnTo>
                <a:lnTo>
                  <a:pt x="166484" y="14871"/>
                </a:lnTo>
                <a:lnTo>
                  <a:pt x="195961" y="14871"/>
                </a:lnTo>
                <a:lnTo>
                  <a:pt x="195961" y="93789"/>
                </a:lnTo>
                <a:lnTo>
                  <a:pt x="211582" y="93789"/>
                </a:lnTo>
                <a:lnTo>
                  <a:pt x="211582" y="14871"/>
                </a:lnTo>
                <a:lnTo>
                  <a:pt x="241058" y="14871"/>
                </a:lnTo>
                <a:lnTo>
                  <a:pt x="241058" y="1955"/>
                </a:lnTo>
                <a:close/>
              </a:path>
              <a:path w="622935" h="129539">
                <a:moveTo>
                  <a:pt x="334416" y="46558"/>
                </a:moveTo>
                <a:lnTo>
                  <a:pt x="318414" y="9055"/>
                </a:lnTo>
                <a:lnTo>
                  <a:pt x="318414" y="47891"/>
                </a:lnTo>
                <a:lnTo>
                  <a:pt x="318008" y="54940"/>
                </a:lnTo>
                <a:lnTo>
                  <a:pt x="299097" y="82981"/>
                </a:lnTo>
                <a:lnTo>
                  <a:pt x="283502" y="82981"/>
                </a:lnTo>
                <a:lnTo>
                  <a:pt x="264121" y="47891"/>
                </a:lnTo>
                <a:lnTo>
                  <a:pt x="264604" y="39662"/>
                </a:lnTo>
                <a:lnTo>
                  <a:pt x="283502" y="12915"/>
                </a:lnTo>
                <a:lnTo>
                  <a:pt x="299034" y="12915"/>
                </a:lnTo>
                <a:lnTo>
                  <a:pt x="318389" y="46558"/>
                </a:lnTo>
                <a:lnTo>
                  <a:pt x="318414" y="47891"/>
                </a:lnTo>
                <a:lnTo>
                  <a:pt x="318414" y="9055"/>
                </a:lnTo>
                <a:lnTo>
                  <a:pt x="315912" y="6959"/>
                </a:lnTo>
                <a:lnTo>
                  <a:pt x="308584" y="3098"/>
                </a:lnTo>
                <a:lnTo>
                  <a:pt x="300393" y="774"/>
                </a:lnTo>
                <a:lnTo>
                  <a:pt x="291338" y="0"/>
                </a:lnTo>
                <a:lnTo>
                  <a:pt x="283121" y="635"/>
                </a:lnTo>
                <a:lnTo>
                  <a:pt x="251688" y="25717"/>
                </a:lnTo>
                <a:lnTo>
                  <a:pt x="248145" y="47891"/>
                </a:lnTo>
                <a:lnTo>
                  <a:pt x="248881" y="58762"/>
                </a:lnTo>
                <a:lnTo>
                  <a:pt x="273850" y="92633"/>
                </a:lnTo>
                <a:lnTo>
                  <a:pt x="291338" y="95719"/>
                </a:lnTo>
                <a:lnTo>
                  <a:pt x="299364" y="95719"/>
                </a:lnTo>
                <a:lnTo>
                  <a:pt x="331419" y="68821"/>
                </a:lnTo>
                <a:lnTo>
                  <a:pt x="334086" y="54940"/>
                </a:lnTo>
                <a:lnTo>
                  <a:pt x="334416" y="46558"/>
                </a:lnTo>
                <a:close/>
              </a:path>
              <a:path w="622935" h="129539">
                <a:moveTo>
                  <a:pt x="432638" y="38430"/>
                </a:moveTo>
                <a:lnTo>
                  <a:pt x="416585" y="7480"/>
                </a:lnTo>
                <a:lnTo>
                  <a:pt x="416585" y="46990"/>
                </a:lnTo>
                <a:lnTo>
                  <a:pt x="416585" y="48425"/>
                </a:lnTo>
                <a:lnTo>
                  <a:pt x="416191" y="55702"/>
                </a:lnTo>
                <a:lnTo>
                  <a:pt x="398437" y="82994"/>
                </a:lnTo>
                <a:lnTo>
                  <a:pt x="384695" y="82994"/>
                </a:lnTo>
                <a:lnTo>
                  <a:pt x="366941" y="48425"/>
                </a:lnTo>
                <a:lnTo>
                  <a:pt x="367423" y="40106"/>
                </a:lnTo>
                <a:lnTo>
                  <a:pt x="384378" y="14008"/>
                </a:lnTo>
                <a:lnTo>
                  <a:pt x="385546" y="12217"/>
                </a:lnTo>
                <a:lnTo>
                  <a:pt x="398868" y="12217"/>
                </a:lnTo>
                <a:lnTo>
                  <a:pt x="416585" y="46990"/>
                </a:lnTo>
                <a:lnTo>
                  <a:pt x="416585" y="7480"/>
                </a:lnTo>
                <a:lnTo>
                  <a:pt x="408432" y="2006"/>
                </a:lnTo>
                <a:lnTo>
                  <a:pt x="401510" y="12"/>
                </a:lnTo>
                <a:lnTo>
                  <a:pt x="387629" y="12"/>
                </a:lnTo>
                <a:lnTo>
                  <a:pt x="382511" y="1181"/>
                </a:lnTo>
                <a:lnTo>
                  <a:pt x="374078" y="5854"/>
                </a:lnTo>
                <a:lnTo>
                  <a:pt x="370293" y="9359"/>
                </a:lnTo>
                <a:lnTo>
                  <a:pt x="366941" y="14008"/>
                </a:lnTo>
                <a:lnTo>
                  <a:pt x="366941" y="1955"/>
                </a:lnTo>
                <a:lnTo>
                  <a:pt x="352742" y="1955"/>
                </a:lnTo>
                <a:lnTo>
                  <a:pt x="352742" y="128993"/>
                </a:lnTo>
                <a:lnTo>
                  <a:pt x="368363" y="128993"/>
                </a:lnTo>
                <a:lnTo>
                  <a:pt x="368363" y="84188"/>
                </a:lnTo>
                <a:lnTo>
                  <a:pt x="371030" y="87528"/>
                </a:lnTo>
                <a:lnTo>
                  <a:pt x="374408" y="90271"/>
                </a:lnTo>
                <a:lnTo>
                  <a:pt x="382663" y="94627"/>
                </a:lnTo>
                <a:lnTo>
                  <a:pt x="387337" y="95732"/>
                </a:lnTo>
                <a:lnTo>
                  <a:pt x="399643" y="95732"/>
                </a:lnTo>
                <a:lnTo>
                  <a:pt x="406412" y="93726"/>
                </a:lnTo>
                <a:lnTo>
                  <a:pt x="419303" y="85737"/>
                </a:lnTo>
                <a:lnTo>
                  <a:pt x="420598" y="84188"/>
                </a:lnTo>
                <a:lnTo>
                  <a:pt x="421627" y="82994"/>
                </a:lnTo>
                <a:lnTo>
                  <a:pt x="432574" y="48425"/>
                </a:lnTo>
                <a:lnTo>
                  <a:pt x="432638" y="38430"/>
                </a:lnTo>
                <a:close/>
              </a:path>
              <a:path w="622935" h="129539">
                <a:moveTo>
                  <a:pt x="531025" y="93776"/>
                </a:moveTo>
                <a:lnTo>
                  <a:pt x="526237" y="27774"/>
                </a:lnTo>
                <a:lnTo>
                  <a:pt x="525970" y="22999"/>
                </a:lnTo>
                <a:lnTo>
                  <a:pt x="513867" y="12915"/>
                </a:lnTo>
                <a:lnTo>
                  <a:pt x="498360" y="0"/>
                </a:lnTo>
                <a:lnTo>
                  <a:pt x="482549" y="0"/>
                </a:lnTo>
                <a:lnTo>
                  <a:pt x="450215" y="21793"/>
                </a:lnTo>
                <a:lnTo>
                  <a:pt x="448818" y="28308"/>
                </a:lnTo>
                <a:lnTo>
                  <a:pt x="464083" y="30429"/>
                </a:lnTo>
                <a:lnTo>
                  <a:pt x="465772" y="23888"/>
                </a:lnTo>
                <a:lnTo>
                  <a:pt x="468350" y="19342"/>
                </a:lnTo>
                <a:lnTo>
                  <a:pt x="475361" y="14211"/>
                </a:lnTo>
                <a:lnTo>
                  <a:pt x="480809" y="12915"/>
                </a:lnTo>
                <a:lnTo>
                  <a:pt x="496049" y="12915"/>
                </a:lnTo>
                <a:lnTo>
                  <a:pt x="501992" y="14655"/>
                </a:lnTo>
                <a:lnTo>
                  <a:pt x="508939" y="20751"/>
                </a:lnTo>
                <a:lnTo>
                  <a:pt x="510425" y="25209"/>
                </a:lnTo>
                <a:lnTo>
                  <a:pt x="510425" y="47777"/>
                </a:lnTo>
                <a:lnTo>
                  <a:pt x="492798" y="82207"/>
                </a:lnTo>
                <a:lnTo>
                  <a:pt x="487438" y="83515"/>
                </a:lnTo>
                <a:lnTo>
                  <a:pt x="475361" y="83515"/>
                </a:lnTo>
                <a:lnTo>
                  <a:pt x="470750" y="82118"/>
                </a:lnTo>
                <a:lnTo>
                  <a:pt x="464413" y="76644"/>
                </a:lnTo>
                <a:lnTo>
                  <a:pt x="462953" y="73431"/>
                </a:lnTo>
                <a:lnTo>
                  <a:pt x="462851" y="66382"/>
                </a:lnTo>
                <a:lnTo>
                  <a:pt x="463588" y="63919"/>
                </a:lnTo>
                <a:lnTo>
                  <a:pt x="484860" y="53606"/>
                </a:lnTo>
                <a:lnTo>
                  <a:pt x="492848" y="52349"/>
                </a:lnTo>
                <a:lnTo>
                  <a:pt x="499783" y="50952"/>
                </a:lnTo>
                <a:lnTo>
                  <a:pt x="505637" y="49428"/>
                </a:lnTo>
                <a:lnTo>
                  <a:pt x="510425" y="47777"/>
                </a:lnTo>
                <a:lnTo>
                  <a:pt x="510425" y="25209"/>
                </a:lnTo>
                <a:lnTo>
                  <a:pt x="510336" y="35560"/>
                </a:lnTo>
                <a:lnTo>
                  <a:pt x="505244" y="37058"/>
                </a:lnTo>
                <a:lnTo>
                  <a:pt x="498906" y="38442"/>
                </a:lnTo>
                <a:lnTo>
                  <a:pt x="491299" y="39738"/>
                </a:lnTo>
                <a:lnTo>
                  <a:pt x="476275" y="41668"/>
                </a:lnTo>
                <a:lnTo>
                  <a:pt x="471639" y="42430"/>
                </a:lnTo>
                <a:lnTo>
                  <a:pt x="446151" y="65049"/>
                </a:lnTo>
                <a:lnTo>
                  <a:pt x="446151" y="77165"/>
                </a:lnTo>
                <a:lnTo>
                  <a:pt x="448881" y="83451"/>
                </a:lnTo>
                <a:lnTo>
                  <a:pt x="459765" y="93268"/>
                </a:lnTo>
                <a:lnTo>
                  <a:pt x="467550" y="95719"/>
                </a:lnTo>
                <a:lnTo>
                  <a:pt x="483819" y="95719"/>
                </a:lnTo>
                <a:lnTo>
                  <a:pt x="509092" y="83515"/>
                </a:lnTo>
                <a:lnTo>
                  <a:pt x="511670" y="82270"/>
                </a:lnTo>
                <a:lnTo>
                  <a:pt x="512114" y="86664"/>
                </a:lnTo>
                <a:lnTo>
                  <a:pt x="513118" y="90500"/>
                </a:lnTo>
                <a:lnTo>
                  <a:pt x="514692" y="93776"/>
                </a:lnTo>
                <a:lnTo>
                  <a:pt x="531025" y="93776"/>
                </a:lnTo>
                <a:close/>
              </a:path>
              <a:path w="622935" h="129539">
                <a:moveTo>
                  <a:pt x="622846" y="1955"/>
                </a:moveTo>
                <a:lnTo>
                  <a:pt x="607225" y="1955"/>
                </a:lnTo>
                <a:lnTo>
                  <a:pt x="607225" y="14871"/>
                </a:lnTo>
                <a:lnTo>
                  <a:pt x="607225" y="45300"/>
                </a:lnTo>
                <a:lnTo>
                  <a:pt x="579920" y="45300"/>
                </a:lnTo>
                <a:lnTo>
                  <a:pt x="572909" y="44005"/>
                </a:lnTo>
                <a:lnTo>
                  <a:pt x="564997" y="38874"/>
                </a:lnTo>
                <a:lnTo>
                  <a:pt x="563016" y="34836"/>
                </a:lnTo>
                <a:lnTo>
                  <a:pt x="563016" y="25488"/>
                </a:lnTo>
                <a:lnTo>
                  <a:pt x="564349" y="22098"/>
                </a:lnTo>
                <a:lnTo>
                  <a:pt x="569734" y="16319"/>
                </a:lnTo>
                <a:lnTo>
                  <a:pt x="575741" y="14871"/>
                </a:lnTo>
                <a:lnTo>
                  <a:pt x="607225" y="14871"/>
                </a:lnTo>
                <a:lnTo>
                  <a:pt x="607225" y="1955"/>
                </a:lnTo>
                <a:lnTo>
                  <a:pt x="580059" y="1955"/>
                </a:lnTo>
                <a:lnTo>
                  <a:pt x="572503" y="2425"/>
                </a:lnTo>
                <a:lnTo>
                  <a:pt x="547027" y="20828"/>
                </a:lnTo>
                <a:lnTo>
                  <a:pt x="547027" y="35572"/>
                </a:lnTo>
                <a:lnTo>
                  <a:pt x="549198" y="41554"/>
                </a:lnTo>
                <a:lnTo>
                  <a:pt x="557834" y="51943"/>
                </a:lnTo>
                <a:lnTo>
                  <a:pt x="564476" y="55156"/>
                </a:lnTo>
                <a:lnTo>
                  <a:pt x="573379" y="56362"/>
                </a:lnTo>
                <a:lnTo>
                  <a:pt x="568248" y="57340"/>
                </a:lnTo>
                <a:lnTo>
                  <a:pt x="563105" y="61582"/>
                </a:lnTo>
                <a:lnTo>
                  <a:pt x="541083" y="93789"/>
                </a:lnTo>
                <a:lnTo>
                  <a:pt x="560438" y="93789"/>
                </a:lnTo>
                <a:lnTo>
                  <a:pt x="574167" y="73787"/>
                </a:lnTo>
                <a:lnTo>
                  <a:pt x="579348" y="66141"/>
                </a:lnTo>
                <a:lnTo>
                  <a:pt x="583285" y="61633"/>
                </a:lnTo>
                <a:lnTo>
                  <a:pt x="588670" y="58750"/>
                </a:lnTo>
                <a:lnTo>
                  <a:pt x="592747" y="58039"/>
                </a:lnTo>
                <a:lnTo>
                  <a:pt x="607225" y="58039"/>
                </a:lnTo>
                <a:lnTo>
                  <a:pt x="607225" y="93789"/>
                </a:lnTo>
                <a:lnTo>
                  <a:pt x="622846" y="93789"/>
                </a:lnTo>
                <a:lnTo>
                  <a:pt x="622846" y="58039"/>
                </a:lnTo>
                <a:lnTo>
                  <a:pt x="622846" y="45300"/>
                </a:lnTo>
                <a:lnTo>
                  <a:pt x="622846" y="1955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5" name="object 125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781555" y="2476500"/>
            <a:ext cx="1007363" cy="129539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2862072" y="2476500"/>
            <a:ext cx="176783" cy="96011"/>
          </a:xfrm>
          <a:prstGeom prst="rect">
            <a:avLst/>
          </a:prstGeom>
        </p:spPr>
      </p:pic>
      <p:grpSp>
        <p:nvGrpSpPr>
          <p:cNvPr id="127" name="object 127"/>
          <p:cNvGrpSpPr/>
          <p:nvPr/>
        </p:nvGrpSpPr>
        <p:grpSpPr>
          <a:xfrm>
            <a:off x="5337047" y="2476500"/>
            <a:ext cx="295910" cy="96520"/>
            <a:chOff x="5337047" y="2476500"/>
            <a:chExt cx="295910" cy="96520"/>
          </a:xfrm>
        </p:grpSpPr>
        <p:pic>
          <p:nvPicPr>
            <p:cNvPr id="128" name="object 12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337047" y="2476500"/>
              <a:ext cx="178307" cy="96011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35167" y="2478024"/>
              <a:ext cx="97535" cy="92963"/>
            </a:xfrm>
            <a:prstGeom prst="rect">
              <a:avLst/>
            </a:prstGeom>
          </p:spPr>
        </p:pic>
      </p:grpSp>
      <p:pic>
        <p:nvPicPr>
          <p:cNvPr id="130" name="object 130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5705855" y="2478024"/>
            <a:ext cx="76199" cy="92963"/>
          </a:xfrm>
          <a:prstGeom prst="rect">
            <a:avLst/>
          </a:prstGeom>
        </p:spPr>
      </p:pic>
      <p:grpSp>
        <p:nvGrpSpPr>
          <p:cNvPr id="131" name="object 131"/>
          <p:cNvGrpSpPr/>
          <p:nvPr/>
        </p:nvGrpSpPr>
        <p:grpSpPr>
          <a:xfrm>
            <a:off x="7153656" y="2476500"/>
            <a:ext cx="378460" cy="96520"/>
            <a:chOff x="7153656" y="2476500"/>
            <a:chExt cx="378460" cy="96520"/>
          </a:xfrm>
        </p:grpSpPr>
        <p:pic>
          <p:nvPicPr>
            <p:cNvPr id="132" name="object 13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153656" y="2476500"/>
              <a:ext cx="173735" cy="9601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347204" y="2476500"/>
              <a:ext cx="184402" cy="96011"/>
            </a:xfrm>
            <a:prstGeom prst="rect">
              <a:avLst/>
            </a:prstGeom>
          </p:spPr>
        </p:pic>
      </p:grpSp>
      <p:grpSp>
        <p:nvGrpSpPr>
          <p:cNvPr id="134" name="object 134"/>
          <p:cNvGrpSpPr/>
          <p:nvPr/>
        </p:nvGrpSpPr>
        <p:grpSpPr>
          <a:xfrm>
            <a:off x="7600188" y="2476500"/>
            <a:ext cx="528955" cy="96520"/>
            <a:chOff x="7600188" y="2476500"/>
            <a:chExt cx="528955" cy="96520"/>
          </a:xfrm>
        </p:grpSpPr>
        <p:pic>
          <p:nvPicPr>
            <p:cNvPr id="135" name="object 13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7600188" y="2476500"/>
              <a:ext cx="260603" cy="9601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883652" y="2478024"/>
              <a:ext cx="76199" cy="9296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979664" y="2478024"/>
              <a:ext cx="102107" cy="92963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8110727" y="2552699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8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8" y="18287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9" name="object 139"/>
          <p:cNvSpPr/>
          <p:nvPr/>
        </p:nvSpPr>
        <p:spPr>
          <a:xfrm>
            <a:off x="8206740" y="2458211"/>
            <a:ext cx="18415" cy="111760"/>
          </a:xfrm>
          <a:custGeom>
            <a:avLst/>
            <a:gdLst/>
            <a:ahLst/>
            <a:cxnLst/>
            <a:rect l="l" t="t" r="r" b="b"/>
            <a:pathLst>
              <a:path w="18415" h="111760">
                <a:moveTo>
                  <a:pt x="18021" y="0"/>
                </a:moveTo>
                <a:lnTo>
                  <a:pt x="0" y="0"/>
                </a:lnTo>
                <a:lnTo>
                  <a:pt x="0" y="111251"/>
                </a:lnTo>
                <a:lnTo>
                  <a:pt x="18021" y="111251"/>
                </a:lnTo>
                <a:lnTo>
                  <a:pt x="18021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0" name="object 140"/>
          <p:cNvGrpSpPr/>
          <p:nvPr/>
        </p:nvGrpSpPr>
        <p:grpSpPr>
          <a:xfrm>
            <a:off x="8206740" y="2442972"/>
            <a:ext cx="574675" cy="163195"/>
            <a:chOff x="8206740" y="2442972"/>
            <a:chExt cx="574675" cy="163195"/>
          </a:xfrm>
        </p:grpSpPr>
        <p:sp>
          <p:nvSpPr>
            <p:cNvPr id="141" name="object 141"/>
            <p:cNvSpPr/>
            <p:nvPr/>
          </p:nvSpPr>
          <p:spPr>
            <a:xfrm>
              <a:off x="8206740" y="2442971"/>
              <a:ext cx="100330" cy="127000"/>
            </a:xfrm>
            <a:custGeom>
              <a:avLst/>
              <a:gdLst/>
              <a:ahLst/>
              <a:cxnLst/>
              <a:rect l="l" t="t" r="r" b="b"/>
              <a:pathLst>
                <a:path w="100329" h="127000">
                  <a:moveTo>
                    <a:pt x="100177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83248" y="15240"/>
                  </a:lnTo>
                  <a:lnTo>
                    <a:pt x="83248" y="127000"/>
                  </a:lnTo>
                  <a:lnTo>
                    <a:pt x="100177" y="127000"/>
                  </a:lnTo>
                  <a:lnTo>
                    <a:pt x="100177" y="15240"/>
                  </a:lnTo>
                  <a:lnTo>
                    <a:pt x="10017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327136" y="2476500"/>
              <a:ext cx="260603" cy="96011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606028" y="2476500"/>
              <a:ext cx="175259" cy="129539"/>
            </a:xfrm>
            <a:prstGeom prst="rect">
              <a:avLst/>
            </a:prstGeom>
          </p:spPr>
        </p:pic>
      </p:grpSp>
      <p:grpSp>
        <p:nvGrpSpPr>
          <p:cNvPr id="144" name="object 144"/>
          <p:cNvGrpSpPr/>
          <p:nvPr/>
        </p:nvGrpSpPr>
        <p:grpSpPr>
          <a:xfrm>
            <a:off x="8854440" y="2476500"/>
            <a:ext cx="271780" cy="129539"/>
            <a:chOff x="8854440" y="2476500"/>
            <a:chExt cx="271780" cy="129539"/>
          </a:xfrm>
        </p:grpSpPr>
        <p:pic>
          <p:nvPicPr>
            <p:cNvPr id="145" name="object 14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854440" y="2478024"/>
              <a:ext cx="71627" cy="92963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950452" y="2476500"/>
              <a:ext cx="175259" cy="129539"/>
            </a:xfrm>
            <a:prstGeom prst="rect">
              <a:avLst/>
            </a:prstGeom>
          </p:spPr>
        </p:pic>
      </p:grpSp>
      <p:pic>
        <p:nvPicPr>
          <p:cNvPr id="147" name="object 147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5850635" y="2476500"/>
            <a:ext cx="1257299" cy="327659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2019300" y="2674619"/>
            <a:ext cx="1528571" cy="96011"/>
          </a:xfrm>
          <a:prstGeom prst="rect">
            <a:avLst/>
          </a:prstGeom>
        </p:spPr>
      </p:pic>
      <p:grpSp>
        <p:nvGrpSpPr>
          <p:cNvPr id="149" name="object 149"/>
          <p:cNvGrpSpPr/>
          <p:nvPr/>
        </p:nvGrpSpPr>
        <p:grpSpPr>
          <a:xfrm>
            <a:off x="2118360" y="2078735"/>
            <a:ext cx="4285615" cy="1125220"/>
            <a:chOff x="2118360" y="2078735"/>
            <a:chExt cx="4285615" cy="1125220"/>
          </a:xfrm>
        </p:grpSpPr>
        <p:pic>
          <p:nvPicPr>
            <p:cNvPr id="150" name="object 15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616452" y="2674619"/>
              <a:ext cx="178307" cy="96011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118360" y="2078735"/>
              <a:ext cx="4285487" cy="1124711"/>
            </a:xfrm>
            <a:prstGeom prst="rect">
              <a:avLst/>
            </a:prstGeom>
          </p:spPr>
        </p:pic>
      </p:grpSp>
      <p:sp>
        <p:nvSpPr>
          <p:cNvPr id="152" name="object 152"/>
          <p:cNvSpPr/>
          <p:nvPr/>
        </p:nvSpPr>
        <p:spPr>
          <a:xfrm>
            <a:off x="7121652" y="2641091"/>
            <a:ext cx="243840" cy="129539"/>
          </a:xfrm>
          <a:custGeom>
            <a:avLst/>
            <a:gdLst/>
            <a:ahLst/>
            <a:cxnLst/>
            <a:rect l="l" t="t" r="r" b="b"/>
            <a:pathLst>
              <a:path w="243840" h="129539">
                <a:moveTo>
                  <a:pt x="48488" y="73609"/>
                </a:moveTo>
                <a:lnTo>
                  <a:pt x="0" y="73609"/>
                </a:lnTo>
                <a:lnTo>
                  <a:pt x="0" y="89179"/>
                </a:lnTo>
                <a:lnTo>
                  <a:pt x="48488" y="89179"/>
                </a:lnTo>
                <a:lnTo>
                  <a:pt x="48488" y="73609"/>
                </a:lnTo>
                <a:close/>
              </a:path>
              <a:path w="243840" h="129539">
                <a:moveTo>
                  <a:pt x="144386" y="82638"/>
                </a:moveTo>
                <a:lnTo>
                  <a:pt x="127088" y="82638"/>
                </a:lnTo>
                <a:lnTo>
                  <a:pt x="127088" y="546"/>
                </a:lnTo>
                <a:lnTo>
                  <a:pt x="114261" y="546"/>
                </a:lnTo>
                <a:lnTo>
                  <a:pt x="111404" y="4559"/>
                </a:lnTo>
                <a:lnTo>
                  <a:pt x="111404" y="25641"/>
                </a:lnTo>
                <a:lnTo>
                  <a:pt x="111404" y="82638"/>
                </a:lnTo>
                <a:lnTo>
                  <a:pt x="71386" y="82638"/>
                </a:lnTo>
                <a:lnTo>
                  <a:pt x="111404" y="25641"/>
                </a:lnTo>
                <a:lnTo>
                  <a:pt x="111404" y="4559"/>
                </a:lnTo>
                <a:lnTo>
                  <a:pt x="55968" y="82638"/>
                </a:lnTo>
                <a:lnTo>
                  <a:pt x="55968" y="96964"/>
                </a:lnTo>
                <a:lnTo>
                  <a:pt x="111404" y="96964"/>
                </a:lnTo>
                <a:lnTo>
                  <a:pt x="111404" y="127228"/>
                </a:lnTo>
                <a:lnTo>
                  <a:pt x="127088" y="127228"/>
                </a:lnTo>
                <a:lnTo>
                  <a:pt x="127088" y="96964"/>
                </a:lnTo>
                <a:lnTo>
                  <a:pt x="144386" y="96964"/>
                </a:lnTo>
                <a:lnTo>
                  <a:pt x="144386" y="82638"/>
                </a:lnTo>
                <a:close/>
              </a:path>
              <a:path w="243840" h="129539">
                <a:moveTo>
                  <a:pt x="243535" y="64693"/>
                </a:moveTo>
                <a:lnTo>
                  <a:pt x="236131" y="21082"/>
                </a:lnTo>
                <a:lnTo>
                  <a:pt x="229489" y="10795"/>
                </a:lnTo>
                <a:lnTo>
                  <a:pt x="227495" y="8966"/>
                </a:lnTo>
                <a:lnTo>
                  <a:pt x="227495" y="64757"/>
                </a:lnTo>
                <a:lnTo>
                  <a:pt x="227037" y="79070"/>
                </a:lnTo>
                <a:lnTo>
                  <a:pt x="209194" y="116598"/>
                </a:lnTo>
                <a:lnTo>
                  <a:pt x="194818" y="116598"/>
                </a:lnTo>
                <a:lnTo>
                  <a:pt x="176961" y="79070"/>
                </a:lnTo>
                <a:lnTo>
                  <a:pt x="176504" y="64693"/>
                </a:lnTo>
                <a:lnTo>
                  <a:pt x="177012" y="50380"/>
                </a:lnTo>
                <a:lnTo>
                  <a:pt x="194627" y="12915"/>
                </a:lnTo>
                <a:lnTo>
                  <a:pt x="209156" y="12915"/>
                </a:lnTo>
                <a:lnTo>
                  <a:pt x="227037" y="50380"/>
                </a:lnTo>
                <a:lnTo>
                  <a:pt x="227495" y="64757"/>
                </a:lnTo>
                <a:lnTo>
                  <a:pt x="227495" y="8966"/>
                </a:lnTo>
                <a:lnTo>
                  <a:pt x="225196" y="6832"/>
                </a:lnTo>
                <a:lnTo>
                  <a:pt x="214833" y="1346"/>
                </a:lnTo>
                <a:lnTo>
                  <a:pt x="208838" y="0"/>
                </a:lnTo>
                <a:lnTo>
                  <a:pt x="192735" y="0"/>
                </a:lnTo>
                <a:lnTo>
                  <a:pt x="165100" y="28511"/>
                </a:lnTo>
                <a:lnTo>
                  <a:pt x="160464" y="64757"/>
                </a:lnTo>
                <a:lnTo>
                  <a:pt x="161251" y="81318"/>
                </a:lnTo>
                <a:lnTo>
                  <a:pt x="178816" y="122008"/>
                </a:lnTo>
                <a:lnTo>
                  <a:pt x="201993" y="129336"/>
                </a:lnTo>
                <a:lnTo>
                  <a:pt x="211328" y="129336"/>
                </a:lnTo>
                <a:lnTo>
                  <a:pt x="219049" y="126860"/>
                </a:lnTo>
                <a:lnTo>
                  <a:pt x="231267" y="116954"/>
                </a:lnTo>
                <a:lnTo>
                  <a:pt x="231495" y="116598"/>
                </a:lnTo>
                <a:lnTo>
                  <a:pt x="235864" y="109905"/>
                </a:lnTo>
                <a:lnTo>
                  <a:pt x="238925" y="100723"/>
                </a:lnTo>
                <a:lnTo>
                  <a:pt x="240931" y="93332"/>
                </a:lnTo>
                <a:lnTo>
                  <a:pt x="242379" y="84861"/>
                </a:lnTo>
                <a:lnTo>
                  <a:pt x="243243" y="75311"/>
                </a:lnTo>
                <a:lnTo>
                  <a:pt x="243535" y="64693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3" name="object 153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1089660" y="2674619"/>
            <a:ext cx="1409699" cy="327659"/>
          </a:xfrm>
          <a:prstGeom prst="rect">
            <a:avLst/>
          </a:prstGeom>
        </p:spPr>
      </p:pic>
      <p:sp>
        <p:nvSpPr>
          <p:cNvPr id="154" name="object 154"/>
          <p:cNvSpPr/>
          <p:nvPr/>
        </p:nvSpPr>
        <p:spPr>
          <a:xfrm>
            <a:off x="7383767" y="2639567"/>
            <a:ext cx="182880" cy="133985"/>
          </a:xfrm>
          <a:custGeom>
            <a:avLst/>
            <a:gdLst/>
            <a:ahLst/>
            <a:cxnLst/>
            <a:rect l="l" t="t" r="r" b="b"/>
            <a:pathLst>
              <a:path w="182879" h="133985">
                <a:moveTo>
                  <a:pt x="54775" y="33502"/>
                </a:moveTo>
                <a:lnTo>
                  <a:pt x="40970" y="2578"/>
                </a:lnTo>
                <a:lnTo>
                  <a:pt x="40970" y="24536"/>
                </a:lnTo>
                <a:lnTo>
                  <a:pt x="40932" y="42202"/>
                </a:lnTo>
                <a:lnTo>
                  <a:pt x="39789" y="47663"/>
                </a:lnTo>
                <a:lnTo>
                  <a:pt x="39687" y="47917"/>
                </a:lnTo>
                <a:lnTo>
                  <a:pt x="34582" y="54495"/>
                </a:lnTo>
                <a:lnTo>
                  <a:pt x="31305" y="56146"/>
                </a:lnTo>
                <a:lnTo>
                  <a:pt x="23507" y="56146"/>
                </a:lnTo>
                <a:lnTo>
                  <a:pt x="20281" y="54495"/>
                </a:lnTo>
                <a:lnTo>
                  <a:pt x="15036" y="47917"/>
                </a:lnTo>
                <a:lnTo>
                  <a:pt x="13728" y="42202"/>
                </a:lnTo>
                <a:lnTo>
                  <a:pt x="13830" y="24777"/>
                </a:lnTo>
                <a:lnTo>
                  <a:pt x="15036" y="19126"/>
                </a:lnTo>
                <a:lnTo>
                  <a:pt x="20218" y="12458"/>
                </a:lnTo>
                <a:lnTo>
                  <a:pt x="23456" y="10807"/>
                </a:lnTo>
                <a:lnTo>
                  <a:pt x="31254" y="10807"/>
                </a:lnTo>
                <a:lnTo>
                  <a:pt x="34480" y="12458"/>
                </a:lnTo>
                <a:lnTo>
                  <a:pt x="39700" y="19011"/>
                </a:lnTo>
                <a:lnTo>
                  <a:pt x="40970" y="24536"/>
                </a:lnTo>
                <a:lnTo>
                  <a:pt x="40970" y="2578"/>
                </a:lnTo>
                <a:lnTo>
                  <a:pt x="34937" y="0"/>
                </a:lnTo>
                <a:lnTo>
                  <a:pt x="18161" y="0"/>
                </a:lnTo>
                <a:lnTo>
                  <a:pt x="11493" y="3162"/>
                </a:lnTo>
                <a:lnTo>
                  <a:pt x="2286" y="15824"/>
                </a:lnTo>
                <a:lnTo>
                  <a:pt x="0" y="23533"/>
                </a:lnTo>
                <a:lnTo>
                  <a:pt x="50" y="33502"/>
                </a:lnTo>
                <a:lnTo>
                  <a:pt x="19316" y="66954"/>
                </a:lnTo>
                <a:lnTo>
                  <a:pt x="34874" y="66954"/>
                </a:lnTo>
                <a:lnTo>
                  <a:pt x="54267" y="41084"/>
                </a:lnTo>
                <a:lnTo>
                  <a:pt x="54775" y="33502"/>
                </a:lnTo>
                <a:close/>
              </a:path>
              <a:path w="182879" h="133985">
                <a:moveTo>
                  <a:pt x="109905" y="0"/>
                </a:moveTo>
                <a:lnTo>
                  <a:pt x="97129" y="0"/>
                </a:lnTo>
                <a:lnTo>
                  <a:pt x="27457" y="133553"/>
                </a:lnTo>
                <a:lnTo>
                  <a:pt x="40411" y="133553"/>
                </a:lnTo>
                <a:lnTo>
                  <a:pt x="109905" y="0"/>
                </a:lnTo>
                <a:close/>
              </a:path>
              <a:path w="182879" h="133985">
                <a:moveTo>
                  <a:pt x="137198" y="100114"/>
                </a:moveTo>
                <a:lnTo>
                  <a:pt x="123405" y="69176"/>
                </a:lnTo>
                <a:lnTo>
                  <a:pt x="123405" y="91186"/>
                </a:lnTo>
                <a:lnTo>
                  <a:pt x="123367" y="108762"/>
                </a:lnTo>
                <a:lnTo>
                  <a:pt x="122186" y="114439"/>
                </a:lnTo>
                <a:lnTo>
                  <a:pt x="117005" y="121107"/>
                </a:lnTo>
                <a:lnTo>
                  <a:pt x="113741" y="122758"/>
                </a:lnTo>
                <a:lnTo>
                  <a:pt x="105879" y="122758"/>
                </a:lnTo>
                <a:lnTo>
                  <a:pt x="102679" y="121107"/>
                </a:lnTo>
                <a:lnTo>
                  <a:pt x="97472" y="114439"/>
                </a:lnTo>
                <a:lnTo>
                  <a:pt x="96164" y="108762"/>
                </a:lnTo>
                <a:lnTo>
                  <a:pt x="96266" y="91389"/>
                </a:lnTo>
                <a:lnTo>
                  <a:pt x="97447" y="85737"/>
                </a:lnTo>
                <a:lnTo>
                  <a:pt x="102628" y="79070"/>
                </a:lnTo>
                <a:lnTo>
                  <a:pt x="105854" y="77419"/>
                </a:lnTo>
                <a:lnTo>
                  <a:pt x="113715" y="77419"/>
                </a:lnTo>
                <a:lnTo>
                  <a:pt x="116941" y="79070"/>
                </a:lnTo>
                <a:lnTo>
                  <a:pt x="119532" y="82372"/>
                </a:lnTo>
                <a:lnTo>
                  <a:pt x="122135" y="85623"/>
                </a:lnTo>
                <a:lnTo>
                  <a:pt x="123405" y="91186"/>
                </a:lnTo>
                <a:lnTo>
                  <a:pt x="123405" y="69176"/>
                </a:lnTo>
                <a:lnTo>
                  <a:pt x="117398" y="66611"/>
                </a:lnTo>
                <a:lnTo>
                  <a:pt x="100596" y="66611"/>
                </a:lnTo>
                <a:lnTo>
                  <a:pt x="93903" y="69761"/>
                </a:lnTo>
                <a:lnTo>
                  <a:pt x="84721" y="82372"/>
                </a:lnTo>
                <a:lnTo>
                  <a:pt x="82423" y="90081"/>
                </a:lnTo>
                <a:lnTo>
                  <a:pt x="82486" y="100114"/>
                </a:lnTo>
                <a:lnTo>
                  <a:pt x="101727" y="133565"/>
                </a:lnTo>
                <a:lnTo>
                  <a:pt x="117309" y="133565"/>
                </a:lnTo>
                <a:lnTo>
                  <a:pt x="136702" y="107696"/>
                </a:lnTo>
                <a:lnTo>
                  <a:pt x="137198" y="100114"/>
                </a:lnTo>
                <a:close/>
              </a:path>
              <a:path w="182879" h="133985">
                <a:moveTo>
                  <a:pt x="182372" y="111239"/>
                </a:moveTo>
                <a:lnTo>
                  <a:pt x="164528" y="111239"/>
                </a:lnTo>
                <a:lnTo>
                  <a:pt x="164528" y="128955"/>
                </a:lnTo>
                <a:lnTo>
                  <a:pt x="182372" y="128955"/>
                </a:lnTo>
                <a:lnTo>
                  <a:pt x="182372" y="111239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639799" y="2639567"/>
            <a:ext cx="760730" cy="132080"/>
          </a:xfrm>
          <a:custGeom>
            <a:avLst/>
            <a:gdLst/>
            <a:ahLst/>
            <a:cxnLst/>
            <a:rect l="l" t="t" r="r" b="b"/>
            <a:pathLst>
              <a:path w="760729" h="132080">
                <a:moveTo>
                  <a:pt x="112242" y="89395"/>
                </a:moveTo>
                <a:lnTo>
                  <a:pt x="95377" y="85102"/>
                </a:lnTo>
                <a:lnTo>
                  <a:pt x="93243" y="92684"/>
                </a:lnTo>
                <a:lnTo>
                  <a:pt x="90335" y="99263"/>
                </a:lnTo>
                <a:lnTo>
                  <a:pt x="86626" y="104851"/>
                </a:lnTo>
                <a:lnTo>
                  <a:pt x="82143" y="109435"/>
                </a:lnTo>
                <a:lnTo>
                  <a:pt x="75615" y="114884"/>
                </a:lnTo>
                <a:lnTo>
                  <a:pt x="67691" y="117627"/>
                </a:lnTo>
                <a:lnTo>
                  <a:pt x="50558" y="117627"/>
                </a:lnTo>
                <a:lnTo>
                  <a:pt x="20053" y="87096"/>
                </a:lnTo>
                <a:lnTo>
                  <a:pt x="17411" y="64998"/>
                </a:lnTo>
                <a:lnTo>
                  <a:pt x="17411" y="56578"/>
                </a:lnTo>
                <a:lnTo>
                  <a:pt x="35191" y="21501"/>
                </a:lnTo>
                <a:lnTo>
                  <a:pt x="59651" y="14452"/>
                </a:lnTo>
                <a:lnTo>
                  <a:pt x="68135" y="14452"/>
                </a:lnTo>
                <a:lnTo>
                  <a:pt x="75184" y="16573"/>
                </a:lnTo>
                <a:lnTo>
                  <a:pt x="86360" y="25057"/>
                </a:lnTo>
                <a:lnTo>
                  <a:pt x="90665" y="31838"/>
                </a:lnTo>
                <a:lnTo>
                  <a:pt x="93599" y="41109"/>
                </a:lnTo>
                <a:lnTo>
                  <a:pt x="110109" y="37185"/>
                </a:lnTo>
                <a:lnTo>
                  <a:pt x="85128" y="5486"/>
                </a:lnTo>
                <a:lnTo>
                  <a:pt x="59944" y="0"/>
                </a:lnTo>
                <a:lnTo>
                  <a:pt x="51714" y="482"/>
                </a:lnTo>
                <a:lnTo>
                  <a:pt x="16776" y="17208"/>
                </a:lnTo>
                <a:lnTo>
                  <a:pt x="469" y="55435"/>
                </a:lnTo>
                <a:lnTo>
                  <a:pt x="0" y="65087"/>
                </a:lnTo>
                <a:lnTo>
                  <a:pt x="419" y="74079"/>
                </a:lnTo>
                <a:lnTo>
                  <a:pt x="14960" y="113372"/>
                </a:lnTo>
                <a:lnTo>
                  <a:pt x="49898" y="131559"/>
                </a:lnTo>
                <a:lnTo>
                  <a:pt x="59677" y="132080"/>
                </a:lnTo>
                <a:lnTo>
                  <a:pt x="69215" y="131394"/>
                </a:lnTo>
                <a:lnTo>
                  <a:pt x="104851" y="107746"/>
                </a:lnTo>
                <a:lnTo>
                  <a:pt x="112242" y="89395"/>
                </a:lnTo>
                <a:close/>
              </a:path>
              <a:path w="760729" h="132080">
                <a:moveTo>
                  <a:pt x="211543" y="82308"/>
                </a:moveTo>
                <a:lnTo>
                  <a:pt x="195529" y="44488"/>
                </a:lnTo>
                <a:lnTo>
                  <a:pt x="195529" y="83642"/>
                </a:lnTo>
                <a:lnTo>
                  <a:pt x="195135" y="90766"/>
                </a:lnTo>
                <a:lnTo>
                  <a:pt x="176199" y="119049"/>
                </a:lnTo>
                <a:lnTo>
                  <a:pt x="160604" y="119049"/>
                </a:lnTo>
                <a:lnTo>
                  <a:pt x="141211" y="83642"/>
                </a:lnTo>
                <a:lnTo>
                  <a:pt x="141693" y="75349"/>
                </a:lnTo>
                <a:lnTo>
                  <a:pt x="160604" y="48374"/>
                </a:lnTo>
                <a:lnTo>
                  <a:pt x="176136" y="48374"/>
                </a:lnTo>
                <a:lnTo>
                  <a:pt x="195503" y="82308"/>
                </a:lnTo>
                <a:lnTo>
                  <a:pt x="195529" y="83642"/>
                </a:lnTo>
                <a:lnTo>
                  <a:pt x="195529" y="44488"/>
                </a:lnTo>
                <a:lnTo>
                  <a:pt x="193027" y="42367"/>
                </a:lnTo>
                <a:lnTo>
                  <a:pt x="185686" y="38468"/>
                </a:lnTo>
                <a:lnTo>
                  <a:pt x="177495" y="36118"/>
                </a:lnTo>
                <a:lnTo>
                  <a:pt x="168452" y="35344"/>
                </a:lnTo>
                <a:lnTo>
                  <a:pt x="160223" y="35979"/>
                </a:lnTo>
                <a:lnTo>
                  <a:pt x="128790" y="61290"/>
                </a:lnTo>
                <a:lnTo>
                  <a:pt x="125234" y="83642"/>
                </a:lnTo>
                <a:lnTo>
                  <a:pt x="125984" y="94627"/>
                </a:lnTo>
                <a:lnTo>
                  <a:pt x="150952" y="128790"/>
                </a:lnTo>
                <a:lnTo>
                  <a:pt x="168452" y="131902"/>
                </a:lnTo>
                <a:lnTo>
                  <a:pt x="176466" y="131902"/>
                </a:lnTo>
                <a:lnTo>
                  <a:pt x="208546" y="104787"/>
                </a:lnTo>
                <a:lnTo>
                  <a:pt x="211201" y="90766"/>
                </a:lnTo>
                <a:lnTo>
                  <a:pt x="211543" y="82308"/>
                </a:lnTo>
                <a:close/>
              </a:path>
              <a:path w="760729" h="132080">
                <a:moveTo>
                  <a:pt x="282968" y="37312"/>
                </a:moveTo>
                <a:lnTo>
                  <a:pt x="229870" y="37312"/>
                </a:lnTo>
                <a:lnTo>
                  <a:pt x="229870" y="129946"/>
                </a:lnTo>
                <a:lnTo>
                  <a:pt x="245491" y="129946"/>
                </a:lnTo>
                <a:lnTo>
                  <a:pt x="245491" y="50342"/>
                </a:lnTo>
                <a:lnTo>
                  <a:pt x="282968" y="50342"/>
                </a:lnTo>
                <a:lnTo>
                  <a:pt x="282968" y="37312"/>
                </a:lnTo>
                <a:close/>
              </a:path>
              <a:path w="760729" h="132080">
                <a:moveTo>
                  <a:pt x="370979" y="37312"/>
                </a:moveTo>
                <a:lnTo>
                  <a:pt x="298348" y="37312"/>
                </a:lnTo>
                <a:lnTo>
                  <a:pt x="298348" y="106362"/>
                </a:lnTo>
                <a:lnTo>
                  <a:pt x="298107" y="111074"/>
                </a:lnTo>
                <a:lnTo>
                  <a:pt x="297192" y="113995"/>
                </a:lnTo>
                <a:lnTo>
                  <a:pt x="296278" y="115062"/>
                </a:lnTo>
                <a:lnTo>
                  <a:pt x="293497" y="116408"/>
                </a:lnTo>
                <a:lnTo>
                  <a:pt x="291185" y="116738"/>
                </a:lnTo>
                <a:lnTo>
                  <a:pt x="281114" y="116738"/>
                </a:lnTo>
                <a:lnTo>
                  <a:pt x="281114" y="129794"/>
                </a:lnTo>
                <a:lnTo>
                  <a:pt x="290055" y="130479"/>
                </a:lnTo>
                <a:lnTo>
                  <a:pt x="299593" y="130479"/>
                </a:lnTo>
                <a:lnTo>
                  <a:pt x="313969" y="107162"/>
                </a:lnTo>
                <a:lnTo>
                  <a:pt x="313969" y="50342"/>
                </a:lnTo>
                <a:lnTo>
                  <a:pt x="355346" y="50342"/>
                </a:lnTo>
                <a:lnTo>
                  <a:pt x="355346" y="129857"/>
                </a:lnTo>
                <a:lnTo>
                  <a:pt x="370979" y="129857"/>
                </a:lnTo>
                <a:lnTo>
                  <a:pt x="370979" y="37312"/>
                </a:lnTo>
                <a:close/>
              </a:path>
              <a:path w="760729" h="132080">
                <a:moveTo>
                  <a:pt x="473900" y="129946"/>
                </a:moveTo>
                <a:lnTo>
                  <a:pt x="469099" y="63373"/>
                </a:lnTo>
                <a:lnTo>
                  <a:pt x="468845" y="58547"/>
                </a:lnTo>
                <a:lnTo>
                  <a:pt x="456730" y="48374"/>
                </a:lnTo>
                <a:lnTo>
                  <a:pt x="441223" y="35344"/>
                </a:lnTo>
                <a:lnTo>
                  <a:pt x="425411" y="35344"/>
                </a:lnTo>
                <a:lnTo>
                  <a:pt x="393065" y="57327"/>
                </a:lnTo>
                <a:lnTo>
                  <a:pt x="391680" y="63906"/>
                </a:lnTo>
                <a:lnTo>
                  <a:pt x="406946" y="66052"/>
                </a:lnTo>
                <a:lnTo>
                  <a:pt x="408635" y="59448"/>
                </a:lnTo>
                <a:lnTo>
                  <a:pt x="411213" y="54864"/>
                </a:lnTo>
                <a:lnTo>
                  <a:pt x="418223" y="49695"/>
                </a:lnTo>
                <a:lnTo>
                  <a:pt x="423672" y="48374"/>
                </a:lnTo>
                <a:lnTo>
                  <a:pt x="438912" y="48374"/>
                </a:lnTo>
                <a:lnTo>
                  <a:pt x="444868" y="50126"/>
                </a:lnTo>
                <a:lnTo>
                  <a:pt x="451815" y="56299"/>
                </a:lnTo>
                <a:lnTo>
                  <a:pt x="453301" y="60782"/>
                </a:lnTo>
                <a:lnTo>
                  <a:pt x="453301" y="83540"/>
                </a:lnTo>
                <a:lnTo>
                  <a:pt x="435673" y="118275"/>
                </a:lnTo>
                <a:lnTo>
                  <a:pt x="430301" y="119595"/>
                </a:lnTo>
                <a:lnTo>
                  <a:pt x="418223" y="119595"/>
                </a:lnTo>
                <a:lnTo>
                  <a:pt x="413613" y="118186"/>
                </a:lnTo>
                <a:lnTo>
                  <a:pt x="407276" y="112661"/>
                </a:lnTo>
                <a:lnTo>
                  <a:pt x="405803" y="109423"/>
                </a:lnTo>
                <a:lnTo>
                  <a:pt x="405701" y="102311"/>
                </a:lnTo>
                <a:lnTo>
                  <a:pt x="406438" y="99847"/>
                </a:lnTo>
                <a:lnTo>
                  <a:pt x="427723" y="89433"/>
                </a:lnTo>
                <a:lnTo>
                  <a:pt x="435724" y="88150"/>
                </a:lnTo>
                <a:lnTo>
                  <a:pt x="442645" y="86753"/>
                </a:lnTo>
                <a:lnTo>
                  <a:pt x="448500" y="85217"/>
                </a:lnTo>
                <a:lnTo>
                  <a:pt x="453301" y="83540"/>
                </a:lnTo>
                <a:lnTo>
                  <a:pt x="453301" y="60782"/>
                </a:lnTo>
                <a:lnTo>
                  <a:pt x="453212" y="71221"/>
                </a:lnTo>
                <a:lnTo>
                  <a:pt x="448119" y="72732"/>
                </a:lnTo>
                <a:lnTo>
                  <a:pt x="441769" y="74142"/>
                </a:lnTo>
                <a:lnTo>
                  <a:pt x="434174" y="75438"/>
                </a:lnTo>
                <a:lnTo>
                  <a:pt x="419138" y="77381"/>
                </a:lnTo>
                <a:lnTo>
                  <a:pt x="414489" y="78143"/>
                </a:lnTo>
                <a:lnTo>
                  <a:pt x="389013" y="100965"/>
                </a:lnTo>
                <a:lnTo>
                  <a:pt x="389013" y="113195"/>
                </a:lnTo>
                <a:lnTo>
                  <a:pt x="391744" y="119532"/>
                </a:lnTo>
                <a:lnTo>
                  <a:pt x="402628" y="129438"/>
                </a:lnTo>
                <a:lnTo>
                  <a:pt x="410413" y="131914"/>
                </a:lnTo>
                <a:lnTo>
                  <a:pt x="426681" y="131914"/>
                </a:lnTo>
                <a:lnTo>
                  <a:pt x="451967" y="119595"/>
                </a:lnTo>
                <a:lnTo>
                  <a:pt x="454545" y="118338"/>
                </a:lnTo>
                <a:lnTo>
                  <a:pt x="454990" y="122770"/>
                </a:lnTo>
                <a:lnTo>
                  <a:pt x="455993" y="126644"/>
                </a:lnTo>
                <a:lnTo>
                  <a:pt x="457568" y="129946"/>
                </a:lnTo>
                <a:lnTo>
                  <a:pt x="473900" y="129946"/>
                </a:lnTo>
                <a:close/>
              </a:path>
              <a:path w="760729" h="132080">
                <a:moveTo>
                  <a:pt x="568579" y="98171"/>
                </a:moveTo>
                <a:lnTo>
                  <a:pt x="553300" y="96024"/>
                </a:lnTo>
                <a:lnTo>
                  <a:pt x="552208" y="103847"/>
                </a:lnTo>
                <a:lnTo>
                  <a:pt x="549617" y="109639"/>
                </a:lnTo>
                <a:lnTo>
                  <a:pt x="541413" y="117182"/>
                </a:lnTo>
                <a:lnTo>
                  <a:pt x="536295" y="119049"/>
                </a:lnTo>
                <a:lnTo>
                  <a:pt x="522528" y="119049"/>
                </a:lnTo>
                <a:lnTo>
                  <a:pt x="504469" y="83540"/>
                </a:lnTo>
                <a:lnTo>
                  <a:pt x="504939" y="74968"/>
                </a:lnTo>
                <a:lnTo>
                  <a:pt x="523176" y="48196"/>
                </a:lnTo>
                <a:lnTo>
                  <a:pt x="536257" y="48196"/>
                </a:lnTo>
                <a:lnTo>
                  <a:pt x="540702" y="49771"/>
                </a:lnTo>
                <a:lnTo>
                  <a:pt x="548068" y="56045"/>
                </a:lnTo>
                <a:lnTo>
                  <a:pt x="550621" y="60718"/>
                </a:lnTo>
                <a:lnTo>
                  <a:pt x="552069" y="66941"/>
                </a:lnTo>
                <a:lnTo>
                  <a:pt x="567156" y="64617"/>
                </a:lnTo>
                <a:lnTo>
                  <a:pt x="537578" y="35814"/>
                </a:lnTo>
                <a:lnTo>
                  <a:pt x="530428" y="35344"/>
                </a:lnTo>
                <a:lnTo>
                  <a:pt x="522490" y="35344"/>
                </a:lnTo>
                <a:lnTo>
                  <a:pt x="491274" y="63627"/>
                </a:lnTo>
                <a:lnTo>
                  <a:pt x="488492" y="83985"/>
                </a:lnTo>
                <a:lnTo>
                  <a:pt x="489204" y="94869"/>
                </a:lnTo>
                <a:lnTo>
                  <a:pt x="513283" y="128803"/>
                </a:lnTo>
                <a:lnTo>
                  <a:pt x="530313" y="131902"/>
                </a:lnTo>
                <a:lnTo>
                  <a:pt x="537552" y="131343"/>
                </a:lnTo>
                <a:lnTo>
                  <a:pt x="566826" y="105651"/>
                </a:lnTo>
                <a:lnTo>
                  <a:pt x="568579" y="98171"/>
                </a:lnTo>
                <a:close/>
              </a:path>
              <a:path w="760729" h="132080">
                <a:moveTo>
                  <a:pt x="656488" y="37312"/>
                </a:moveTo>
                <a:lnTo>
                  <a:pt x="640854" y="37312"/>
                </a:lnTo>
                <a:lnTo>
                  <a:pt x="640854" y="75869"/>
                </a:lnTo>
                <a:lnTo>
                  <a:pt x="597522" y="75869"/>
                </a:lnTo>
                <a:lnTo>
                  <a:pt x="597522" y="37312"/>
                </a:lnTo>
                <a:lnTo>
                  <a:pt x="581901" y="37312"/>
                </a:lnTo>
                <a:lnTo>
                  <a:pt x="581901" y="129946"/>
                </a:lnTo>
                <a:lnTo>
                  <a:pt x="597522" y="129946"/>
                </a:lnTo>
                <a:lnTo>
                  <a:pt x="597522" y="88900"/>
                </a:lnTo>
                <a:lnTo>
                  <a:pt x="640854" y="88900"/>
                </a:lnTo>
                <a:lnTo>
                  <a:pt x="640854" y="129946"/>
                </a:lnTo>
                <a:lnTo>
                  <a:pt x="656488" y="129946"/>
                </a:lnTo>
                <a:lnTo>
                  <a:pt x="656488" y="37312"/>
                </a:lnTo>
                <a:close/>
              </a:path>
              <a:path w="760729" h="132080">
                <a:moveTo>
                  <a:pt x="760412" y="82308"/>
                </a:moveTo>
                <a:lnTo>
                  <a:pt x="744410" y="44500"/>
                </a:lnTo>
                <a:lnTo>
                  <a:pt x="744410" y="83642"/>
                </a:lnTo>
                <a:lnTo>
                  <a:pt x="744004" y="90766"/>
                </a:lnTo>
                <a:lnTo>
                  <a:pt x="725068" y="119049"/>
                </a:lnTo>
                <a:lnTo>
                  <a:pt x="709485" y="119049"/>
                </a:lnTo>
                <a:lnTo>
                  <a:pt x="690092" y="83642"/>
                </a:lnTo>
                <a:lnTo>
                  <a:pt x="690562" y="75349"/>
                </a:lnTo>
                <a:lnTo>
                  <a:pt x="709485" y="48374"/>
                </a:lnTo>
                <a:lnTo>
                  <a:pt x="725017" y="48374"/>
                </a:lnTo>
                <a:lnTo>
                  <a:pt x="744385" y="82308"/>
                </a:lnTo>
                <a:lnTo>
                  <a:pt x="744410" y="83642"/>
                </a:lnTo>
                <a:lnTo>
                  <a:pt x="744410" y="44500"/>
                </a:lnTo>
                <a:lnTo>
                  <a:pt x="741895" y="42367"/>
                </a:lnTo>
                <a:lnTo>
                  <a:pt x="734555" y="38468"/>
                </a:lnTo>
                <a:lnTo>
                  <a:pt x="726363" y="36118"/>
                </a:lnTo>
                <a:lnTo>
                  <a:pt x="717321" y="35344"/>
                </a:lnTo>
                <a:lnTo>
                  <a:pt x="709104" y="35979"/>
                </a:lnTo>
                <a:lnTo>
                  <a:pt x="677672" y="61290"/>
                </a:lnTo>
                <a:lnTo>
                  <a:pt x="674103" y="83642"/>
                </a:lnTo>
                <a:lnTo>
                  <a:pt x="674852" y="94627"/>
                </a:lnTo>
                <a:lnTo>
                  <a:pt x="699833" y="128790"/>
                </a:lnTo>
                <a:lnTo>
                  <a:pt x="717321" y="131902"/>
                </a:lnTo>
                <a:lnTo>
                  <a:pt x="725335" y="131902"/>
                </a:lnTo>
                <a:lnTo>
                  <a:pt x="740537" y="119049"/>
                </a:lnTo>
                <a:lnTo>
                  <a:pt x="757415" y="104787"/>
                </a:lnTo>
                <a:lnTo>
                  <a:pt x="760082" y="90766"/>
                </a:lnTo>
                <a:lnTo>
                  <a:pt x="760412" y="82308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6" name="object 156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8468868" y="2674619"/>
            <a:ext cx="1307590" cy="120395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6477000" y="2875788"/>
            <a:ext cx="74675" cy="91439"/>
          </a:xfrm>
          <a:prstGeom prst="rect">
            <a:avLst/>
          </a:prstGeom>
        </p:spPr>
      </p:pic>
      <p:grpSp>
        <p:nvGrpSpPr>
          <p:cNvPr id="158" name="object 158"/>
          <p:cNvGrpSpPr/>
          <p:nvPr/>
        </p:nvGrpSpPr>
        <p:grpSpPr>
          <a:xfrm>
            <a:off x="6615683" y="2840736"/>
            <a:ext cx="908685" cy="128270"/>
            <a:chOff x="6615683" y="2840736"/>
            <a:chExt cx="908685" cy="128270"/>
          </a:xfrm>
        </p:grpSpPr>
        <p:pic>
          <p:nvPicPr>
            <p:cNvPr id="159" name="object 15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6615683" y="2872740"/>
              <a:ext cx="83819" cy="96011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719315" y="2875787"/>
              <a:ext cx="99059" cy="91439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842759" y="2875787"/>
              <a:ext cx="97535" cy="91439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964679" y="2872740"/>
              <a:ext cx="262127" cy="96011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251191" y="2840736"/>
              <a:ext cx="272795" cy="128015"/>
            </a:xfrm>
            <a:prstGeom prst="rect">
              <a:avLst/>
            </a:prstGeom>
          </p:spPr>
        </p:pic>
      </p:grpSp>
      <p:grpSp>
        <p:nvGrpSpPr>
          <p:cNvPr id="164" name="object 164"/>
          <p:cNvGrpSpPr/>
          <p:nvPr/>
        </p:nvGrpSpPr>
        <p:grpSpPr>
          <a:xfrm>
            <a:off x="7592568" y="2872739"/>
            <a:ext cx="719455" cy="129539"/>
            <a:chOff x="7592568" y="2872739"/>
            <a:chExt cx="719455" cy="129539"/>
          </a:xfrm>
        </p:grpSpPr>
        <p:pic>
          <p:nvPicPr>
            <p:cNvPr id="165" name="object 16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592568" y="2872740"/>
              <a:ext cx="266699" cy="96011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882129" y="2872739"/>
              <a:ext cx="260603" cy="129539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162544" y="2875788"/>
              <a:ext cx="102106" cy="91439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8292086" y="2950463"/>
              <a:ext cx="19685" cy="42545"/>
            </a:xfrm>
            <a:custGeom>
              <a:avLst/>
              <a:gdLst/>
              <a:ahLst/>
              <a:cxnLst/>
              <a:rect l="l" t="t" r="r" b="b"/>
              <a:pathLst>
                <a:path w="19684" h="42544">
                  <a:moveTo>
                    <a:pt x="19596" y="0"/>
                  </a:moveTo>
                  <a:lnTo>
                    <a:pt x="1104" y="0"/>
                  </a:lnTo>
                  <a:lnTo>
                    <a:pt x="1104" y="17576"/>
                  </a:lnTo>
                  <a:lnTo>
                    <a:pt x="10325" y="17576"/>
                  </a:lnTo>
                  <a:lnTo>
                    <a:pt x="10134" y="22783"/>
                  </a:lnTo>
                  <a:lnTo>
                    <a:pt x="9207" y="26771"/>
                  </a:lnTo>
                  <a:lnTo>
                    <a:pt x="5981" y="32296"/>
                  </a:lnTo>
                  <a:lnTo>
                    <a:pt x="3454" y="34404"/>
                  </a:lnTo>
                  <a:lnTo>
                    <a:pt x="0" y="35839"/>
                  </a:lnTo>
                  <a:lnTo>
                    <a:pt x="4432" y="42519"/>
                  </a:lnTo>
                  <a:lnTo>
                    <a:pt x="9702" y="40347"/>
                  </a:lnTo>
                  <a:lnTo>
                    <a:pt x="13563" y="37249"/>
                  </a:lnTo>
                  <a:lnTo>
                    <a:pt x="18389" y="29286"/>
                  </a:lnTo>
                  <a:lnTo>
                    <a:pt x="19596" y="24041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9" name="object 169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8388095" y="2872740"/>
            <a:ext cx="1239011" cy="132587"/>
          </a:xfrm>
          <a:prstGeom prst="rect">
            <a:avLst/>
          </a:prstGeom>
        </p:spPr>
      </p:pic>
      <p:grpSp>
        <p:nvGrpSpPr>
          <p:cNvPr id="170" name="object 170"/>
          <p:cNvGrpSpPr/>
          <p:nvPr/>
        </p:nvGrpSpPr>
        <p:grpSpPr>
          <a:xfrm>
            <a:off x="1089660" y="3072383"/>
            <a:ext cx="957580" cy="129539"/>
            <a:chOff x="1089660" y="3072383"/>
            <a:chExt cx="957580" cy="129539"/>
          </a:xfrm>
        </p:grpSpPr>
        <p:pic>
          <p:nvPicPr>
            <p:cNvPr id="171" name="object 17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089660" y="3072383"/>
              <a:ext cx="445007" cy="129539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554480" y="3073907"/>
              <a:ext cx="74675" cy="92963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52016" y="3073907"/>
              <a:ext cx="172211" cy="92963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848612" y="3073907"/>
              <a:ext cx="97535" cy="92963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970532" y="3073908"/>
              <a:ext cx="76199" cy="92963"/>
            </a:xfrm>
            <a:prstGeom prst="rect">
              <a:avLst/>
            </a:prstGeom>
          </p:spPr>
        </p:pic>
      </p:grpSp>
      <p:grpSp>
        <p:nvGrpSpPr>
          <p:cNvPr id="176" name="object 176"/>
          <p:cNvGrpSpPr/>
          <p:nvPr/>
        </p:nvGrpSpPr>
        <p:grpSpPr>
          <a:xfrm>
            <a:off x="1085088" y="3435096"/>
            <a:ext cx="125095" cy="131445"/>
            <a:chOff x="1085088" y="3435096"/>
            <a:chExt cx="125095" cy="131445"/>
          </a:xfrm>
        </p:grpSpPr>
        <p:pic>
          <p:nvPicPr>
            <p:cNvPr id="177" name="object 17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085088" y="3435096"/>
              <a:ext cx="83819" cy="131063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1191768" y="3546348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8287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8287" y="16763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9" name="object 179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1289303" y="3436620"/>
            <a:ext cx="1248155" cy="128015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2602992" y="3433571"/>
            <a:ext cx="1680971" cy="155447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4352544" y="3468623"/>
            <a:ext cx="1133855" cy="129539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550408" y="3468623"/>
            <a:ext cx="80771" cy="96011"/>
          </a:xfrm>
          <a:prstGeom prst="rect">
            <a:avLst/>
          </a:prstGeom>
        </p:spPr>
      </p:pic>
      <p:grpSp>
        <p:nvGrpSpPr>
          <p:cNvPr id="183" name="object 183"/>
          <p:cNvGrpSpPr/>
          <p:nvPr/>
        </p:nvGrpSpPr>
        <p:grpSpPr>
          <a:xfrm>
            <a:off x="5687567" y="3436620"/>
            <a:ext cx="908685" cy="128270"/>
            <a:chOff x="5687567" y="3436620"/>
            <a:chExt cx="908685" cy="128270"/>
          </a:xfrm>
        </p:grpSpPr>
        <p:pic>
          <p:nvPicPr>
            <p:cNvPr id="184" name="object 18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687567" y="3468623"/>
              <a:ext cx="85343" cy="96011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92724" y="3471671"/>
              <a:ext cx="97535" cy="91439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914644" y="3471671"/>
              <a:ext cx="97535" cy="91439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036563" y="3468623"/>
              <a:ext cx="263651" cy="96011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6323075" y="3436620"/>
              <a:ext cx="272795" cy="128015"/>
            </a:xfrm>
            <a:prstGeom prst="rect">
              <a:avLst/>
            </a:prstGeom>
          </p:spPr>
        </p:pic>
      </p:grpSp>
      <p:grpSp>
        <p:nvGrpSpPr>
          <p:cNvPr id="189" name="object 189"/>
          <p:cNvGrpSpPr/>
          <p:nvPr/>
        </p:nvGrpSpPr>
        <p:grpSpPr>
          <a:xfrm>
            <a:off x="6664452" y="3468623"/>
            <a:ext cx="673735" cy="129539"/>
            <a:chOff x="6664452" y="3468623"/>
            <a:chExt cx="673735" cy="129539"/>
          </a:xfrm>
        </p:grpSpPr>
        <p:pic>
          <p:nvPicPr>
            <p:cNvPr id="190" name="object 19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6664452" y="3468623"/>
              <a:ext cx="266699" cy="96011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6955536" y="3468623"/>
              <a:ext cx="260603" cy="129539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235951" y="3471672"/>
              <a:ext cx="102107" cy="91439"/>
            </a:xfrm>
            <a:prstGeom prst="rect">
              <a:avLst/>
            </a:prstGeom>
          </p:spPr>
        </p:pic>
      </p:grpSp>
      <p:grpSp>
        <p:nvGrpSpPr>
          <p:cNvPr id="193" name="object 193"/>
          <p:cNvGrpSpPr/>
          <p:nvPr/>
        </p:nvGrpSpPr>
        <p:grpSpPr>
          <a:xfrm>
            <a:off x="7411211" y="3468623"/>
            <a:ext cx="271780" cy="129539"/>
            <a:chOff x="7411211" y="3468623"/>
            <a:chExt cx="271780" cy="129539"/>
          </a:xfrm>
        </p:grpSpPr>
        <p:pic>
          <p:nvPicPr>
            <p:cNvPr id="194" name="object 194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7411211" y="3471671"/>
              <a:ext cx="73151" cy="91439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7508747" y="3468623"/>
              <a:ext cx="173735" cy="129539"/>
            </a:xfrm>
            <a:prstGeom prst="rect">
              <a:avLst/>
            </a:prstGeom>
          </p:spPr>
        </p:pic>
      </p:grpSp>
      <p:pic>
        <p:nvPicPr>
          <p:cNvPr id="196" name="object 196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7749540" y="3468624"/>
            <a:ext cx="1633727" cy="318515"/>
          </a:xfrm>
          <a:prstGeom prst="rect">
            <a:avLst/>
          </a:prstGeom>
        </p:spPr>
      </p:pic>
      <p:grpSp>
        <p:nvGrpSpPr>
          <p:cNvPr id="197" name="object 197"/>
          <p:cNvGrpSpPr/>
          <p:nvPr/>
        </p:nvGrpSpPr>
        <p:grpSpPr>
          <a:xfrm>
            <a:off x="2697479" y="3668267"/>
            <a:ext cx="384175" cy="120650"/>
            <a:chOff x="2697479" y="3668267"/>
            <a:chExt cx="384175" cy="120650"/>
          </a:xfrm>
        </p:grpSpPr>
        <p:pic>
          <p:nvPicPr>
            <p:cNvPr id="198" name="object 19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2697479" y="3668267"/>
              <a:ext cx="222503" cy="120395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2939795" y="3668267"/>
              <a:ext cx="141731" cy="96011"/>
            </a:xfrm>
            <a:prstGeom prst="rect">
              <a:avLst/>
            </a:prstGeom>
          </p:spPr>
        </p:pic>
      </p:grpSp>
      <p:pic>
        <p:nvPicPr>
          <p:cNvPr id="200" name="object 200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3148583" y="3668267"/>
            <a:ext cx="172211" cy="96011"/>
          </a:xfrm>
          <a:prstGeom prst="rect">
            <a:avLst/>
          </a:prstGeom>
        </p:spPr>
      </p:pic>
      <p:pic>
        <p:nvPicPr>
          <p:cNvPr id="201" name="object 201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3994403" y="3669791"/>
            <a:ext cx="76199" cy="92963"/>
          </a:xfrm>
          <a:prstGeom prst="rect">
            <a:avLst/>
          </a:prstGeom>
        </p:spPr>
      </p:pic>
      <p:pic>
        <p:nvPicPr>
          <p:cNvPr id="202" name="object 202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1089660" y="3636264"/>
            <a:ext cx="2189987" cy="326135"/>
          </a:xfrm>
          <a:prstGeom prst="rect">
            <a:avLst/>
          </a:prstGeom>
        </p:spPr>
      </p:pic>
      <p:pic>
        <p:nvPicPr>
          <p:cNvPr id="203" name="object 203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8537447" y="3669791"/>
            <a:ext cx="74675" cy="92963"/>
          </a:xfrm>
          <a:prstGeom prst="rect">
            <a:avLst/>
          </a:prstGeom>
        </p:spPr>
      </p:pic>
      <p:pic>
        <p:nvPicPr>
          <p:cNvPr id="204" name="object 204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8680704" y="3668267"/>
            <a:ext cx="417575" cy="96011"/>
          </a:xfrm>
          <a:prstGeom prst="rect">
            <a:avLst/>
          </a:prstGeom>
        </p:spPr>
      </p:pic>
      <p:grpSp>
        <p:nvGrpSpPr>
          <p:cNvPr id="205" name="object 205"/>
          <p:cNvGrpSpPr/>
          <p:nvPr/>
        </p:nvGrpSpPr>
        <p:grpSpPr>
          <a:xfrm>
            <a:off x="1083562" y="3866381"/>
            <a:ext cx="1033780" cy="132080"/>
            <a:chOff x="1083562" y="3866381"/>
            <a:chExt cx="1033780" cy="132080"/>
          </a:xfrm>
        </p:grpSpPr>
        <p:sp>
          <p:nvSpPr>
            <p:cNvPr id="206" name="object 206"/>
            <p:cNvSpPr/>
            <p:nvPr/>
          </p:nvSpPr>
          <p:spPr>
            <a:xfrm>
              <a:off x="1083551" y="3866387"/>
              <a:ext cx="548640" cy="132080"/>
            </a:xfrm>
            <a:custGeom>
              <a:avLst/>
              <a:gdLst/>
              <a:ahLst/>
              <a:cxnLst/>
              <a:rect l="l" t="t" r="r" b="b"/>
              <a:pathLst>
                <a:path w="548639" h="132079">
                  <a:moveTo>
                    <a:pt x="86410" y="46977"/>
                  </a:moveTo>
                  <a:lnTo>
                    <a:pt x="70370" y="9156"/>
                  </a:lnTo>
                  <a:lnTo>
                    <a:pt x="70370" y="48310"/>
                  </a:lnTo>
                  <a:lnTo>
                    <a:pt x="69977" y="55435"/>
                  </a:lnTo>
                  <a:lnTo>
                    <a:pt x="51028" y="83718"/>
                  </a:lnTo>
                  <a:lnTo>
                    <a:pt x="35407" y="83718"/>
                  </a:lnTo>
                  <a:lnTo>
                    <a:pt x="16002" y="48310"/>
                  </a:lnTo>
                  <a:lnTo>
                    <a:pt x="16484" y="40017"/>
                  </a:lnTo>
                  <a:lnTo>
                    <a:pt x="35407" y="13042"/>
                  </a:lnTo>
                  <a:lnTo>
                    <a:pt x="50965" y="13042"/>
                  </a:lnTo>
                  <a:lnTo>
                    <a:pt x="70358" y="46977"/>
                  </a:lnTo>
                  <a:lnTo>
                    <a:pt x="70370" y="48310"/>
                  </a:lnTo>
                  <a:lnTo>
                    <a:pt x="70370" y="9156"/>
                  </a:lnTo>
                  <a:lnTo>
                    <a:pt x="67868" y="7035"/>
                  </a:lnTo>
                  <a:lnTo>
                    <a:pt x="60528" y="3136"/>
                  </a:lnTo>
                  <a:lnTo>
                    <a:pt x="52324" y="787"/>
                  </a:lnTo>
                  <a:lnTo>
                    <a:pt x="43268" y="12"/>
                  </a:lnTo>
                  <a:lnTo>
                    <a:pt x="35026" y="647"/>
                  </a:lnTo>
                  <a:lnTo>
                    <a:pt x="3556" y="25958"/>
                  </a:lnTo>
                  <a:lnTo>
                    <a:pt x="0" y="48310"/>
                  </a:lnTo>
                  <a:lnTo>
                    <a:pt x="736" y="59296"/>
                  </a:lnTo>
                  <a:lnTo>
                    <a:pt x="25742" y="93459"/>
                  </a:lnTo>
                  <a:lnTo>
                    <a:pt x="43268" y="96570"/>
                  </a:lnTo>
                  <a:lnTo>
                    <a:pt x="51295" y="96570"/>
                  </a:lnTo>
                  <a:lnTo>
                    <a:pt x="83400" y="69456"/>
                  </a:lnTo>
                  <a:lnTo>
                    <a:pt x="86067" y="55435"/>
                  </a:lnTo>
                  <a:lnTo>
                    <a:pt x="86410" y="46977"/>
                  </a:lnTo>
                  <a:close/>
                </a:path>
                <a:path w="548639" h="132079">
                  <a:moveTo>
                    <a:pt x="172326" y="94602"/>
                  </a:moveTo>
                  <a:lnTo>
                    <a:pt x="150253" y="58661"/>
                  </a:lnTo>
                  <a:lnTo>
                    <a:pt x="135280" y="47040"/>
                  </a:lnTo>
                  <a:lnTo>
                    <a:pt x="139407" y="45097"/>
                  </a:lnTo>
                  <a:lnTo>
                    <a:pt x="142455" y="42989"/>
                  </a:lnTo>
                  <a:lnTo>
                    <a:pt x="146392" y="38354"/>
                  </a:lnTo>
                  <a:lnTo>
                    <a:pt x="148564" y="34163"/>
                  </a:lnTo>
                  <a:lnTo>
                    <a:pt x="153416" y="21742"/>
                  </a:lnTo>
                  <a:lnTo>
                    <a:pt x="155282" y="17945"/>
                  </a:lnTo>
                  <a:lnTo>
                    <a:pt x="157657" y="15443"/>
                  </a:lnTo>
                  <a:lnTo>
                    <a:pt x="160299" y="14820"/>
                  </a:lnTo>
                  <a:lnTo>
                    <a:pt x="168770" y="14909"/>
                  </a:lnTo>
                  <a:lnTo>
                    <a:pt x="168770" y="1968"/>
                  </a:lnTo>
                  <a:lnTo>
                    <a:pt x="160147" y="1968"/>
                  </a:lnTo>
                  <a:lnTo>
                    <a:pt x="156146" y="2387"/>
                  </a:lnTo>
                  <a:lnTo>
                    <a:pt x="135636" y="31597"/>
                  </a:lnTo>
                  <a:lnTo>
                    <a:pt x="132702" y="37160"/>
                  </a:lnTo>
                  <a:lnTo>
                    <a:pt x="128701" y="40995"/>
                  </a:lnTo>
                  <a:lnTo>
                    <a:pt x="125209" y="41948"/>
                  </a:lnTo>
                  <a:lnTo>
                    <a:pt x="120230" y="41948"/>
                  </a:lnTo>
                  <a:lnTo>
                    <a:pt x="120230" y="1968"/>
                  </a:lnTo>
                  <a:lnTo>
                    <a:pt x="104584" y="1968"/>
                  </a:lnTo>
                  <a:lnTo>
                    <a:pt x="104584" y="94602"/>
                  </a:lnTo>
                  <a:lnTo>
                    <a:pt x="120230" y="94602"/>
                  </a:lnTo>
                  <a:lnTo>
                    <a:pt x="120230" y="51765"/>
                  </a:lnTo>
                  <a:lnTo>
                    <a:pt x="123761" y="51765"/>
                  </a:lnTo>
                  <a:lnTo>
                    <a:pt x="126784" y="52679"/>
                  </a:lnTo>
                  <a:lnTo>
                    <a:pt x="131851" y="56375"/>
                  </a:lnTo>
                  <a:lnTo>
                    <a:pt x="134810" y="60185"/>
                  </a:lnTo>
                  <a:lnTo>
                    <a:pt x="155143" y="94602"/>
                  </a:lnTo>
                  <a:lnTo>
                    <a:pt x="172326" y="94602"/>
                  </a:lnTo>
                  <a:close/>
                </a:path>
                <a:path w="548639" h="132079">
                  <a:moveTo>
                    <a:pt x="260070" y="1968"/>
                  </a:moveTo>
                  <a:lnTo>
                    <a:pt x="244449" y="1968"/>
                  </a:lnTo>
                  <a:lnTo>
                    <a:pt x="222288" y="62826"/>
                  </a:lnTo>
                  <a:lnTo>
                    <a:pt x="220154" y="69786"/>
                  </a:lnTo>
                  <a:lnTo>
                    <a:pt x="218338" y="76847"/>
                  </a:lnTo>
                  <a:lnTo>
                    <a:pt x="216357" y="69342"/>
                  </a:lnTo>
                  <a:lnTo>
                    <a:pt x="214134" y="62204"/>
                  </a:lnTo>
                  <a:lnTo>
                    <a:pt x="192354" y="1968"/>
                  </a:lnTo>
                  <a:lnTo>
                    <a:pt x="175641" y="1968"/>
                  </a:lnTo>
                  <a:lnTo>
                    <a:pt x="210667" y="94894"/>
                  </a:lnTo>
                  <a:lnTo>
                    <a:pt x="207086" y="104978"/>
                  </a:lnTo>
                  <a:lnTo>
                    <a:pt x="194487" y="117094"/>
                  </a:lnTo>
                  <a:lnTo>
                    <a:pt x="188442" y="117094"/>
                  </a:lnTo>
                  <a:lnTo>
                    <a:pt x="185483" y="116611"/>
                  </a:lnTo>
                  <a:lnTo>
                    <a:pt x="182041" y="115684"/>
                  </a:lnTo>
                  <a:lnTo>
                    <a:pt x="183819" y="130213"/>
                  </a:lnTo>
                  <a:lnTo>
                    <a:pt x="187528" y="131457"/>
                  </a:lnTo>
                  <a:lnTo>
                    <a:pt x="190906" y="132080"/>
                  </a:lnTo>
                  <a:lnTo>
                    <a:pt x="198907" y="132080"/>
                  </a:lnTo>
                  <a:lnTo>
                    <a:pt x="221424" y="106349"/>
                  </a:lnTo>
                  <a:lnTo>
                    <a:pt x="260070" y="1968"/>
                  </a:lnTo>
                  <a:close/>
                </a:path>
                <a:path w="548639" h="132079">
                  <a:moveTo>
                    <a:pt x="346329" y="1968"/>
                  </a:moveTo>
                  <a:lnTo>
                    <a:pt x="273431" y="1968"/>
                  </a:lnTo>
                  <a:lnTo>
                    <a:pt x="273431" y="94602"/>
                  </a:lnTo>
                  <a:lnTo>
                    <a:pt x="289077" y="94602"/>
                  </a:lnTo>
                  <a:lnTo>
                    <a:pt x="289077" y="14998"/>
                  </a:lnTo>
                  <a:lnTo>
                    <a:pt x="330682" y="14998"/>
                  </a:lnTo>
                  <a:lnTo>
                    <a:pt x="330682" y="94602"/>
                  </a:lnTo>
                  <a:lnTo>
                    <a:pt x="346329" y="94602"/>
                  </a:lnTo>
                  <a:lnTo>
                    <a:pt x="346329" y="1968"/>
                  </a:lnTo>
                  <a:close/>
                </a:path>
                <a:path w="548639" h="132079">
                  <a:moveTo>
                    <a:pt x="449364" y="94602"/>
                  </a:moveTo>
                  <a:lnTo>
                    <a:pt x="448157" y="82994"/>
                  </a:lnTo>
                  <a:lnTo>
                    <a:pt x="444563" y="48196"/>
                  </a:lnTo>
                  <a:lnTo>
                    <a:pt x="444563" y="28028"/>
                  </a:lnTo>
                  <a:lnTo>
                    <a:pt x="444296" y="23202"/>
                  </a:lnTo>
                  <a:lnTo>
                    <a:pt x="432168" y="13030"/>
                  </a:lnTo>
                  <a:lnTo>
                    <a:pt x="416648" y="0"/>
                  </a:lnTo>
                  <a:lnTo>
                    <a:pt x="400824" y="0"/>
                  </a:lnTo>
                  <a:lnTo>
                    <a:pt x="368439" y="21983"/>
                  </a:lnTo>
                  <a:lnTo>
                    <a:pt x="367042" y="28562"/>
                  </a:lnTo>
                  <a:lnTo>
                    <a:pt x="382333" y="30708"/>
                  </a:lnTo>
                  <a:lnTo>
                    <a:pt x="384022" y="24104"/>
                  </a:lnTo>
                  <a:lnTo>
                    <a:pt x="386600" y="19507"/>
                  </a:lnTo>
                  <a:lnTo>
                    <a:pt x="393623" y="14351"/>
                  </a:lnTo>
                  <a:lnTo>
                    <a:pt x="399072" y="13030"/>
                  </a:lnTo>
                  <a:lnTo>
                    <a:pt x="414337" y="13030"/>
                  </a:lnTo>
                  <a:lnTo>
                    <a:pt x="420293" y="14782"/>
                  </a:lnTo>
                  <a:lnTo>
                    <a:pt x="427253" y="20942"/>
                  </a:lnTo>
                  <a:lnTo>
                    <a:pt x="428739" y="25438"/>
                  </a:lnTo>
                  <a:lnTo>
                    <a:pt x="428739" y="48196"/>
                  </a:lnTo>
                  <a:lnTo>
                    <a:pt x="411073" y="82931"/>
                  </a:lnTo>
                  <a:lnTo>
                    <a:pt x="405714" y="84251"/>
                  </a:lnTo>
                  <a:lnTo>
                    <a:pt x="393623" y="84251"/>
                  </a:lnTo>
                  <a:lnTo>
                    <a:pt x="389001" y="82842"/>
                  </a:lnTo>
                  <a:lnTo>
                    <a:pt x="382663" y="77317"/>
                  </a:lnTo>
                  <a:lnTo>
                    <a:pt x="381190" y="74079"/>
                  </a:lnTo>
                  <a:lnTo>
                    <a:pt x="381088" y="66967"/>
                  </a:lnTo>
                  <a:lnTo>
                    <a:pt x="381825" y="64490"/>
                  </a:lnTo>
                  <a:lnTo>
                    <a:pt x="403136" y="54089"/>
                  </a:lnTo>
                  <a:lnTo>
                    <a:pt x="411137" y="52806"/>
                  </a:lnTo>
                  <a:lnTo>
                    <a:pt x="418071" y="51409"/>
                  </a:lnTo>
                  <a:lnTo>
                    <a:pt x="423938" y="49860"/>
                  </a:lnTo>
                  <a:lnTo>
                    <a:pt x="428739" y="48196"/>
                  </a:lnTo>
                  <a:lnTo>
                    <a:pt x="428739" y="25438"/>
                  </a:lnTo>
                  <a:lnTo>
                    <a:pt x="428650" y="35877"/>
                  </a:lnTo>
                  <a:lnTo>
                    <a:pt x="423545" y="37388"/>
                  </a:lnTo>
                  <a:lnTo>
                    <a:pt x="417195" y="38798"/>
                  </a:lnTo>
                  <a:lnTo>
                    <a:pt x="409587" y="40081"/>
                  </a:lnTo>
                  <a:lnTo>
                    <a:pt x="394538" y="42037"/>
                  </a:lnTo>
                  <a:lnTo>
                    <a:pt x="389890" y="42799"/>
                  </a:lnTo>
                  <a:lnTo>
                    <a:pt x="364375" y="65620"/>
                  </a:lnTo>
                  <a:lnTo>
                    <a:pt x="364375" y="77851"/>
                  </a:lnTo>
                  <a:lnTo>
                    <a:pt x="367093" y="84188"/>
                  </a:lnTo>
                  <a:lnTo>
                    <a:pt x="378002" y="94094"/>
                  </a:lnTo>
                  <a:lnTo>
                    <a:pt x="385800" y="96570"/>
                  </a:lnTo>
                  <a:lnTo>
                    <a:pt x="402094" y="96570"/>
                  </a:lnTo>
                  <a:lnTo>
                    <a:pt x="427393" y="84251"/>
                  </a:lnTo>
                  <a:lnTo>
                    <a:pt x="429983" y="82994"/>
                  </a:lnTo>
                  <a:lnTo>
                    <a:pt x="430428" y="87426"/>
                  </a:lnTo>
                  <a:lnTo>
                    <a:pt x="431431" y="91300"/>
                  </a:lnTo>
                  <a:lnTo>
                    <a:pt x="433006" y="94602"/>
                  </a:lnTo>
                  <a:lnTo>
                    <a:pt x="449364" y="94602"/>
                  </a:lnTo>
                  <a:close/>
                </a:path>
                <a:path w="548639" h="132079">
                  <a:moveTo>
                    <a:pt x="548246" y="48133"/>
                  </a:moveTo>
                  <a:lnTo>
                    <a:pt x="547649" y="39446"/>
                  </a:lnTo>
                  <a:lnTo>
                    <a:pt x="547509" y="37338"/>
                  </a:lnTo>
                  <a:lnTo>
                    <a:pt x="545312" y="27813"/>
                  </a:lnTo>
                  <a:lnTo>
                    <a:pt x="541655" y="19570"/>
                  </a:lnTo>
                  <a:lnTo>
                    <a:pt x="536536" y="12611"/>
                  </a:lnTo>
                  <a:lnTo>
                    <a:pt x="531710" y="8369"/>
                  </a:lnTo>
                  <a:lnTo>
                    <a:pt x="531710" y="39446"/>
                  </a:lnTo>
                  <a:lnTo>
                    <a:pt x="480326" y="39446"/>
                  </a:lnTo>
                  <a:lnTo>
                    <a:pt x="480860" y="31356"/>
                  </a:lnTo>
                  <a:lnTo>
                    <a:pt x="483552" y="24904"/>
                  </a:lnTo>
                  <a:lnTo>
                    <a:pt x="493306" y="15265"/>
                  </a:lnTo>
                  <a:lnTo>
                    <a:pt x="499325" y="12852"/>
                  </a:lnTo>
                  <a:lnTo>
                    <a:pt x="514400" y="12852"/>
                  </a:lnTo>
                  <a:lnTo>
                    <a:pt x="520865" y="15887"/>
                  </a:lnTo>
                  <a:lnTo>
                    <a:pt x="525818" y="21932"/>
                  </a:lnTo>
                  <a:lnTo>
                    <a:pt x="529043" y="25819"/>
                  </a:lnTo>
                  <a:lnTo>
                    <a:pt x="531025" y="31648"/>
                  </a:lnTo>
                  <a:lnTo>
                    <a:pt x="531710" y="39446"/>
                  </a:lnTo>
                  <a:lnTo>
                    <a:pt x="531710" y="8369"/>
                  </a:lnTo>
                  <a:lnTo>
                    <a:pt x="530275" y="7099"/>
                  </a:lnTo>
                  <a:lnTo>
                    <a:pt x="523163" y="3149"/>
                  </a:lnTo>
                  <a:lnTo>
                    <a:pt x="515200" y="800"/>
                  </a:lnTo>
                  <a:lnTo>
                    <a:pt x="506399" y="0"/>
                  </a:lnTo>
                  <a:lnTo>
                    <a:pt x="497319" y="812"/>
                  </a:lnTo>
                  <a:lnTo>
                    <a:pt x="466420" y="28359"/>
                  </a:lnTo>
                  <a:lnTo>
                    <a:pt x="463499" y="48133"/>
                  </a:lnTo>
                  <a:lnTo>
                    <a:pt x="463537" y="50457"/>
                  </a:lnTo>
                  <a:lnTo>
                    <a:pt x="481698" y="89547"/>
                  </a:lnTo>
                  <a:lnTo>
                    <a:pt x="507263" y="96570"/>
                  </a:lnTo>
                  <a:lnTo>
                    <a:pt x="514921" y="96062"/>
                  </a:lnTo>
                  <a:lnTo>
                    <a:pt x="528726" y="83718"/>
                  </a:lnTo>
                  <a:lnTo>
                    <a:pt x="547712" y="66763"/>
                  </a:lnTo>
                  <a:lnTo>
                    <a:pt x="531533" y="64617"/>
                  </a:lnTo>
                  <a:lnTo>
                    <a:pt x="529158" y="71285"/>
                  </a:lnTo>
                  <a:lnTo>
                    <a:pt x="525957" y="76123"/>
                  </a:lnTo>
                  <a:lnTo>
                    <a:pt x="517867" y="82194"/>
                  </a:lnTo>
                  <a:lnTo>
                    <a:pt x="512978" y="83718"/>
                  </a:lnTo>
                  <a:lnTo>
                    <a:pt x="499592" y="83718"/>
                  </a:lnTo>
                  <a:lnTo>
                    <a:pt x="493153" y="81000"/>
                  </a:lnTo>
                  <a:lnTo>
                    <a:pt x="482879" y="70243"/>
                  </a:lnTo>
                  <a:lnTo>
                    <a:pt x="480034" y="62433"/>
                  </a:lnTo>
                  <a:lnTo>
                    <a:pt x="479437" y="52298"/>
                  </a:lnTo>
                  <a:lnTo>
                    <a:pt x="548157" y="52298"/>
                  </a:lnTo>
                  <a:lnTo>
                    <a:pt x="548246" y="48133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7" name="object 20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650491" y="3866388"/>
              <a:ext cx="466343" cy="96011"/>
            </a:xfrm>
            <a:prstGeom prst="rect">
              <a:avLst/>
            </a:prstGeom>
          </p:spPr>
        </p:pic>
      </p:grpSp>
      <p:pic>
        <p:nvPicPr>
          <p:cNvPr id="208" name="object 208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3340608" y="3631691"/>
            <a:ext cx="5585459" cy="365759"/>
          </a:xfrm>
          <a:prstGeom prst="rect">
            <a:avLst/>
          </a:prstGeom>
        </p:spPr>
      </p:pic>
      <p:pic>
        <p:nvPicPr>
          <p:cNvPr id="209" name="object 209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8993124" y="3866388"/>
            <a:ext cx="167639" cy="96011"/>
          </a:xfrm>
          <a:prstGeom prst="rect">
            <a:avLst/>
          </a:prstGeom>
        </p:spPr>
      </p:pic>
      <p:pic>
        <p:nvPicPr>
          <p:cNvPr id="210" name="object 210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1089660" y="4032503"/>
            <a:ext cx="1281683" cy="152399"/>
          </a:xfrm>
          <a:prstGeom prst="rect">
            <a:avLst/>
          </a:prstGeom>
        </p:spPr>
      </p:pic>
      <p:grpSp>
        <p:nvGrpSpPr>
          <p:cNvPr id="211" name="object 211"/>
          <p:cNvGrpSpPr/>
          <p:nvPr/>
        </p:nvGrpSpPr>
        <p:grpSpPr>
          <a:xfrm>
            <a:off x="2444495" y="4064508"/>
            <a:ext cx="767080" cy="132715"/>
            <a:chOff x="2444495" y="4064508"/>
            <a:chExt cx="767080" cy="132715"/>
          </a:xfrm>
        </p:grpSpPr>
        <p:pic>
          <p:nvPicPr>
            <p:cNvPr id="212" name="object 212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2444495" y="4067556"/>
              <a:ext cx="245363" cy="129539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2712719" y="4064508"/>
              <a:ext cx="329183" cy="132587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061715" y="4067556"/>
              <a:ext cx="102107" cy="91439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3192779" y="4142232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5">
                  <a:moveTo>
                    <a:pt x="18287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8287" y="16763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6" name="object 216"/>
          <p:cNvGrpSpPr/>
          <p:nvPr/>
        </p:nvGrpSpPr>
        <p:grpSpPr>
          <a:xfrm>
            <a:off x="1078991" y="4428744"/>
            <a:ext cx="131445" cy="128270"/>
            <a:chOff x="1078991" y="4428744"/>
            <a:chExt cx="131445" cy="128270"/>
          </a:xfrm>
        </p:grpSpPr>
        <p:pic>
          <p:nvPicPr>
            <p:cNvPr id="217" name="object 217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078991" y="4428744"/>
              <a:ext cx="88391" cy="128015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1191767" y="453847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9" name="object 219"/>
          <p:cNvGrpSpPr/>
          <p:nvPr/>
        </p:nvGrpSpPr>
        <p:grpSpPr>
          <a:xfrm>
            <a:off x="1287780" y="4428744"/>
            <a:ext cx="661670" cy="129539"/>
            <a:chOff x="1287780" y="4428744"/>
            <a:chExt cx="661670" cy="129539"/>
          </a:xfrm>
        </p:grpSpPr>
        <p:pic>
          <p:nvPicPr>
            <p:cNvPr id="220" name="object 220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287780" y="4428744"/>
              <a:ext cx="121919" cy="128015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431036" y="4462271"/>
              <a:ext cx="85343" cy="96011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536192" y="4463795"/>
              <a:ext cx="74675" cy="92963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633728" y="4462271"/>
              <a:ext cx="315467" cy="96011"/>
            </a:xfrm>
            <a:prstGeom prst="rect">
              <a:avLst/>
            </a:prstGeom>
          </p:spPr>
        </p:pic>
      </p:grpSp>
      <p:grpSp>
        <p:nvGrpSpPr>
          <p:cNvPr id="224" name="object 224"/>
          <p:cNvGrpSpPr/>
          <p:nvPr/>
        </p:nvGrpSpPr>
        <p:grpSpPr>
          <a:xfrm>
            <a:off x="2017776" y="4462271"/>
            <a:ext cx="901065" cy="129539"/>
            <a:chOff x="2017776" y="4462271"/>
            <a:chExt cx="901065" cy="129539"/>
          </a:xfrm>
        </p:grpSpPr>
        <p:pic>
          <p:nvPicPr>
            <p:cNvPr id="225" name="object 22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017776" y="4463795"/>
              <a:ext cx="73151" cy="92963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113788" y="4462271"/>
              <a:ext cx="373379" cy="129539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506980" y="4463795"/>
              <a:ext cx="74675" cy="92963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2601468" y="4463795"/>
              <a:ext cx="119380" cy="92710"/>
            </a:xfrm>
            <a:custGeom>
              <a:avLst/>
              <a:gdLst/>
              <a:ahLst/>
              <a:cxnLst/>
              <a:rect l="l" t="t" r="r" b="b"/>
              <a:pathLst>
                <a:path w="119380" h="92710">
                  <a:moveTo>
                    <a:pt x="118821" y="0"/>
                  </a:moveTo>
                  <a:lnTo>
                    <a:pt x="103073" y="0"/>
                  </a:lnTo>
                  <a:lnTo>
                    <a:pt x="103073" y="80010"/>
                  </a:lnTo>
                  <a:lnTo>
                    <a:pt x="67284" y="80010"/>
                  </a:lnTo>
                  <a:lnTo>
                    <a:pt x="67284" y="0"/>
                  </a:lnTo>
                  <a:lnTo>
                    <a:pt x="51536" y="0"/>
                  </a:lnTo>
                  <a:lnTo>
                    <a:pt x="51536" y="80010"/>
                  </a:lnTo>
                  <a:lnTo>
                    <a:pt x="15748" y="80010"/>
                  </a:lnTo>
                  <a:lnTo>
                    <a:pt x="15748" y="0"/>
                  </a:lnTo>
                  <a:lnTo>
                    <a:pt x="0" y="0"/>
                  </a:lnTo>
                  <a:lnTo>
                    <a:pt x="0" y="80010"/>
                  </a:lnTo>
                  <a:lnTo>
                    <a:pt x="0" y="92710"/>
                  </a:lnTo>
                  <a:lnTo>
                    <a:pt x="118821" y="92710"/>
                  </a:lnTo>
                  <a:lnTo>
                    <a:pt x="118821" y="80010"/>
                  </a:lnTo>
                  <a:lnTo>
                    <a:pt x="11882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743200" y="4463795"/>
              <a:ext cx="175259" cy="92963"/>
            </a:xfrm>
            <a:prstGeom prst="rect">
              <a:avLst/>
            </a:prstGeom>
          </p:spPr>
        </p:pic>
      </p:grpSp>
      <p:grpSp>
        <p:nvGrpSpPr>
          <p:cNvPr id="230" name="object 230"/>
          <p:cNvGrpSpPr/>
          <p:nvPr/>
        </p:nvGrpSpPr>
        <p:grpSpPr>
          <a:xfrm>
            <a:off x="2980944" y="4430267"/>
            <a:ext cx="739140" cy="161925"/>
            <a:chOff x="2980944" y="4430267"/>
            <a:chExt cx="739140" cy="161925"/>
          </a:xfrm>
        </p:grpSpPr>
        <p:pic>
          <p:nvPicPr>
            <p:cNvPr id="231" name="object 231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980944" y="4462271"/>
              <a:ext cx="446531" cy="129539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445764" y="4463795"/>
              <a:ext cx="74675" cy="92963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44823" y="4463795"/>
              <a:ext cx="76199" cy="92963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3643884" y="4430267"/>
              <a:ext cx="76199" cy="126491"/>
            </a:xfrm>
            <a:prstGeom prst="rect">
              <a:avLst/>
            </a:prstGeom>
          </p:spPr>
        </p:pic>
      </p:grpSp>
      <p:pic>
        <p:nvPicPr>
          <p:cNvPr id="235" name="object 235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3793235" y="4463796"/>
            <a:ext cx="74675" cy="92963"/>
          </a:xfrm>
          <a:prstGeom prst="rect">
            <a:avLst/>
          </a:prstGeom>
        </p:spPr>
      </p:pic>
      <p:sp>
        <p:nvSpPr>
          <p:cNvPr id="236" name="object 236"/>
          <p:cNvSpPr/>
          <p:nvPr/>
        </p:nvSpPr>
        <p:spPr>
          <a:xfrm>
            <a:off x="3944109" y="4428744"/>
            <a:ext cx="47625" cy="127635"/>
          </a:xfrm>
          <a:custGeom>
            <a:avLst/>
            <a:gdLst/>
            <a:ahLst/>
            <a:cxnLst/>
            <a:rect l="l" t="t" r="r" b="b"/>
            <a:pathLst>
              <a:path w="47625" h="127635">
                <a:moveTo>
                  <a:pt x="47193" y="0"/>
                </a:moveTo>
                <a:lnTo>
                  <a:pt x="37071" y="0"/>
                </a:lnTo>
                <a:lnTo>
                  <a:pt x="34328" y="5499"/>
                </a:lnTo>
                <a:lnTo>
                  <a:pt x="29641" y="11150"/>
                </a:lnTo>
                <a:lnTo>
                  <a:pt x="0" y="31877"/>
                </a:lnTo>
                <a:lnTo>
                  <a:pt x="0" y="46964"/>
                </a:lnTo>
                <a:lnTo>
                  <a:pt x="31457" y="28155"/>
                </a:lnTo>
                <a:lnTo>
                  <a:pt x="31457" y="127584"/>
                </a:lnTo>
                <a:lnTo>
                  <a:pt x="47193" y="127584"/>
                </a:lnTo>
                <a:lnTo>
                  <a:pt x="47193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7" name="object 237"/>
          <p:cNvGrpSpPr/>
          <p:nvPr/>
        </p:nvGrpSpPr>
        <p:grpSpPr>
          <a:xfrm>
            <a:off x="4038606" y="4428744"/>
            <a:ext cx="125095" cy="154305"/>
            <a:chOff x="4038606" y="4428744"/>
            <a:chExt cx="125095" cy="154305"/>
          </a:xfrm>
        </p:grpSpPr>
        <p:sp>
          <p:nvSpPr>
            <p:cNvPr id="238" name="object 238"/>
            <p:cNvSpPr/>
            <p:nvPr/>
          </p:nvSpPr>
          <p:spPr>
            <a:xfrm>
              <a:off x="4038606" y="4538471"/>
              <a:ext cx="18415" cy="44450"/>
            </a:xfrm>
            <a:custGeom>
              <a:avLst/>
              <a:gdLst/>
              <a:ahLst/>
              <a:cxnLst/>
              <a:rect l="l" t="t" r="r" b="b"/>
              <a:pathLst>
                <a:path w="18414" h="44450">
                  <a:moveTo>
                    <a:pt x="18084" y="0"/>
                  </a:moveTo>
                  <a:lnTo>
                    <a:pt x="1015" y="0"/>
                  </a:lnTo>
                  <a:lnTo>
                    <a:pt x="1015" y="18199"/>
                  </a:lnTo>
                  <a:lnTo>
                    <a:pt x="9524" y="18199"/>
                  </a:lnTo>
                  <a:lnTo>
                    <a:pt x="9347" y="23596"/>
                  </a:lnTo>
                  <a:lnTo>
                    <a:pt x="8496" y="27724"/>
                  </a:lnTo>
                  <a:lnTo>
                    <a:pt x="5511" y="33451"/>
                  </a:lnTo>
                  <a:lnTo>
                    <a:pt x="3174" y="35636"/>
                  </a:lnTo>
                  <a:lnTo>
                    <a:pt x="0" y="37122"/>
                  </a:lnTo>
                  <a:lnTo>
                    <a:pt x="4089" y="44043"/>
                  </a:lnTo>
                  <a:lnTo>
                    <a:pt x="8953" y="41795"/>
                  </a:lnTo>
                  <a:lnTo>
                    <a:pt x="12509" y="38582"/>
                  </a:lnTo>
                  <a:lnTo>
                    <a:pt x="16979" y="30327"/>
                  </a:lnTo>
                  <a:lnTo>
                    <a:pt x="18084" y="24904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23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081271" y="4428744"/>
              <a:ext cx="82295" cy="129539"/>
            </a:xfrm>
            <a:prstGeom prst="rect">
              <a:avLst/>
            </a:prstGeom>
          </p:spPr>
        </p:pic>
      </p:grpSp>
      <p:sp>
        <p:nvSpPr>
          <p:cNvPr id="240" name="object 240"/>
          <p:cNvSpPr/>
          <p:nvPr/>
        </p:nvSpPr>
        <p:spPr>
          <a:xfrm>
            <a:off x="4221479" y="4503420"/>
            <a:ext cx="99060" cy="13970"/>
          </a:xfrm>
          <a:custGeom>
            <a:avLst/>
            <a:gdLst/>
            <a:ahLst/>
            <a:cxnLst/>
            <a:rect l="l" t="t" r="r" b="b"/>
            <a:pathLst>
              <a:path w="99060" h="13970">
                <a:moveTo>
                  <a:pt x="98678" y="0"/>
                </a:moveTo>
                <a:lnTo>
                  <a:pt x="0" y="0"/>
                </a:lnTo>
                <a:lnTo>
                  <a:pt x="0" y="13627"/>
                </a:lnTo>
                <a:lnTo>
                  <a:pt x="98678" y="13627"/>
                </a:lnTo>
                <a:lnTo>
                  <a:pt x="98678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1" name="object 241"/>
          <p:cNvGrpSpPr/>
          <p:nvPr/>
        </p:nvGrpSpPr>
        <p:grpSpPr>
          <a:xfrm>
            <a:off x="4375403" y="4428744"/>
            <a:ext cx="233679" cy="154305"/>
            <a:chOff x="4375403" y="4428744"/>
            <a:chExt cx="233679" cy="154305"/>
          </a:xfrm>
        </p:grpSpPr>
        <p:pic>
          <p:nvPicPr>
            <p:cNvPr id="242" name="object 242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4375403" y="4428744"/>
              <a:ext cx="83819" cy="128015"/>
            </a:xfrm>
            <a:prstGeom prst="rect">
              <a:avLst/>
            </a:prstGeom>
          </p:spPr>
        </p:pic>
        <p:sp>
          <p:nvSpPr>
            <p:cNvPr id="243" name="object 243"/>
            <p:cNvSpPr/>
            <p:nvPr/>
          </p:nvSpPr>
          <p:spPr>
            <a:xfrm>
              <a:off x="4483614" y="4538472"/>
              <a:ext cx="18415" cy="44450"/>
            </a:xfrm>
            <a:custGeom>
              <a:avLst/>
              <a:gdLst/>
              <a:ahLst/>
              <a:cxnLst/>
              <a:rect l="l" t="t" r="r" b="b"/>
              <a:pathLst>
                <a:path w="18414" h="44450">
                  <a:moveTo>
                    <a:pt x="18084" y="0"/>
                  </a:moveTo>
                  <a:lnTo>
                    <a:pt x="1015" y="0"/>
                  </a:lnTo>
                  <a:lnTo>
                    <a:pt x="1015" y="18199"/>
                  </a:lnTo>
                  <a:lnTo>
                    <a:pt x="9524" y="18199"/>
                  </a:lnTo>
                  <a:lnTo>
                    <a:pt x="9347" y="23596"/>
                  </a:lnTo>
                  <a:lnTo>
                    <a:pt x="8496" y="27724"/>
                  </a:lnTo>
                  <a:lnTo>
                    <a:pt x="5511" y="33451"/>
                  </a:lnTo>
                  <a:lnTo>
                    <a:pt x="3174" y="35636"/>
                  </a:lnTo>
                  <a:lnTo>
                    <a:pt x="0" y="37122"/>
                  </a:lnTo>
                  <a:lnTo>
                    <a:pt x="4089" y="44043"/>
                  </a:lnTo>
                  <a:lnTo>
                    <a:pt x="8953" y="41795"/>
                  </a:lnTo>
                  <a:lnTo>
                    <a:pt x="12509" y="38582"/>
                  </a:lnTo>
                  <a:lnTo>
                    <a:pt x="16979" y="30327"/>
                  </a:lnTo>
                  <a:lnTo>
                    <a:pt x="18084" y="24904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4" name="object 244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4524755" y="4428744"/>
              <a:ext cx="83819" cy="129539"/>
            </a:xfrm>
            <a:prstGeom prst="rect">
              <a:avLst/>
            </a:prstGeom>
          </p:spPr>
        </p:pic>
      </p:grpSp>
      <p:grpSp>
        <p:nvGrpSpPr>
          <p:cNvPr id="245" name="object 245"/>
          <p:cNvGrpSpPr/>
          <p:nvPr/>
        </p:nvGrpSpPr>
        <p:grpSpPr>
          <a:xfrm>
            <a:off x="4678679" y="4462271"/>
            <a:ext cx="398145" cy="129539"/>
            <a:chOff x="4678679" y="4462271"/>
            <a:chExt cx="398145" cy="129539"/>
          </a:xfrm>
        </p:grpSpPr>
        <p:pic>
          <p:nvPicPr>
            <p:cNvPr id="246" name="object 246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4678679" y="4462271"/>
              <a:ext cx="356615" cy="129539"/>
            </a:xfrm>
            <a:prstGeom prst="rect">
              <a:avLst/>
            </a:prstGeom>
          </p:spPr>
        </p:pic>
        <p:sp>
          <p:nvSpPr>
            <p:cNvPr id="247" name="object 247"/>
            <p:cNvSpPr/>
            <p:nvPr/>
          </p:nvSpPr>
          <p:spPr>
            <a:xfrm>
              <a:off x="5058155" y="453847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8" name="object 248"/>
          <p:cNvGrpSpPr/>
          <p:nvPr/>
        </p:nvGrpSpPr>
        <p:grpSpPr>
          <a:xfrm>
            <a:off x="1085088" y="4828032"/>
            <a:ext cx="125095" cy="128270"/>
            <a:chOff x="1085088" y="4828032"/>
            <a:chExt cx="125095" cy="128270"/>
          </a:xfrm>
        </p:grpSpPr>
        <p:pic>
          <p:nvPicPr>
            <p:cNvPr id="249" name="object 249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085088" y="4828032"/>
              <a:ext cx="83819" cy="128015"/>
            </a:xfrm>
            <a:prstGeom prst="rect">
              <a:avLst/>
            </a:prstGeom>
          </p:spPr>
        </p:pic>
        <p:sp>
          <p:nvSpPr>
            <p:cNvPr id="250" name="object 250"/>
            <p:cNvSpPr/>
            <p:nvPr/>
          </p:nvSpPr>
          <p:spPr>
            <a:xfrm>
              <a:off x="1191768" y="493623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1" name="object 251"/>
          <p:cNvGrpSpPr/>
          <p:nvPr/>
        </p:nvGrpSpPr>
        <p:grpSpPr>
          <a:xfrm>
            <a:off x="6755892" y="4826508"/>
            <a:ext cx="641985" cy="129539"/>
            <a:chOff x="6755892" y="4826508"/>
            <a:chExt cx="641985" cy="129539"/>
          </a:xfrm>
        </p:grpSpPr>
        <p:pic>
          <p:nvPicPr>
            <p:cNvPr id="252" name="object 252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6755892" y="4826508"/>
              <a:ext cx="230123" cy="128015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7010400" y="4861560"/>
              <a:ext cx="97535" cy="92963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7132320" y="4860036"/>
              <a:ext cx="178307" cy="96011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328916" y="4861560"/>
              <a:ext cx="68579" cy="92963"/>
            </a:xfrm>
            <a:prstGeom prst="rect">
              <a:avLst/>
            </a:prstGeom>
          </p:spPr>
        </p:pic>
      </p:grpSp>
      <p:pic>
        <p:nvPicPr>
          <p:cNvPr id="256" name="object 256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7456931" y="4860036"/>
            <a:ext cx="178306" cy="96011"/>
          </a:xfrm>
          <a:prstGeom prst="rect">
            <a:avLst/>
          </a:prstGeom>
        </p:spPr>
      </p:pic>
      <p:grpSp>
        <p:nvGrpSpPr>
          <p:cNvPr id="257" name="object 257"/>
          <p:cNvGrpSpPr/>
          <p:nvPr/>
        </p:nvGrpSpPr>
        <p:grpSpPr>
          <a:xfrm>
            <a:off x="8814816" y="4860035"/>
            <a:ext cx="254635" cy="96520"/>
            <a:chOff x="8814816" y="4860035"/>
            <a:chExt cx="254635" cy="96520"/>
          </a:xfrm>
        </p:grpSpPr>
        <p:pic>
          <p:nvPicPr>
            <p:cNvPr id="258" name="object 258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814816" y="4860035"/>
              <a:ext cx="167639" cy="96011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002268" y="4861559"/>
              <a:ext cx="67055" cy="92963"/>
            </a:xfrm>
            <a:prstGeom prst="rect">
              <a:avLst/>
            </a:prstGeom>
          </p:spPr>
        </p:pic>
      </p:grpSp>
      <p:pic>
        <p:nvPicPr>
          <p:cNvPr id="260" name="object 260"/>
          <p:cNvPicPr/>
          <p:nvPr/>
        </p:nvPicPr>
        <p:blipFill>
          <a:blip r:embed="rId140" cstate="print"/>
          <a:stretch>
            <a:fillRect/>
          </a:stretch>
        </p:blipFill>
        <p:spPr>
          <a:xfrm>
            <a:off x="9128759" y="4860036"/>
            <a:ext cx="161543" cy="96011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9436607" y="4861559"/>
            <a:ext cx="73151" cy="92963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9310116" y="4861559"/>
            <a:ext cx="67055" cy="92963"/>
          </a:xfrm>
          <a:prstGeom prst="rect">
            <a:avLst/>
          </a:prstGeom>
        </p:spPr>
      </p:pic>
      <p:pic>
        <p:nvPicPr>
          <p:cNvPr id="263" name="object 263"/>
          <p:cNvPicPr/>
          <p:nvPr/>
        </p:nvPicPr>
        <p:blipFill>
          <a:blip r:embed="rId141" cstate="print"/>
          <a:stretch>
            <a:fillRect/>
          </a:stretch>
        </p:blipFill>
        <p:spPr>
          <a:xfrm>
            <a:off x="9532619" y="4860035"/>
            <a:ext cx="175259" cy="129539"/>
          </a:xfrm>
          <a:prstGeom prst="rect">
            <a:avLst/>
          </a:prstGeom>
        </p:spPr>
      </p:pic>
      <p:sp>
        <p:nvSpPr>
          <p:cNvPr id="264" name="object 264"/>
          <p:cNvSpPr/>
          <p:nvPr/>
        </p:nvSpPr>
        <p:spPr>
          <a:xfrm>
            <a:off x="1287780" y="4898135"/>
            <a:ext cx="26034" cy="56515"/>
          </a:xfrm>
          <a:custGeom>
            <a:avLst/>
            <a:gdLst/>
            <a:ahLst/>
            <a:cxnLst/>
            <a:rect l="l" t="t" r="r" b="b"/>
            <a:pathLst>
              <a:path w="26034" h="56514">
                <a:moveTo>
                  <a:pt x="25653" y="0"/>
                </a:moveTo>
                <a:lnTo>
                  <a:pt x="0" y="0"/>
                </a:lnTo>
                <a:lnTo>
                  <a:pt x="0" y="56387"/>
                </a:lnTo>
                <a:lnTo>
                  <a:pt x="25653" y="56387"/>
                </a:lnTo>
                <a:lnTo>
                  <a:pt x="25653" y="0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5" name="object 265"/>
          <p:cNvGrpSpPr/>
          <p:nvPr/>
        </p:nvGrpSpPr>
        <p:grpSpPr>
          <a:xfrm>
            <a:off x="1287781" y="4826508"/>
            <a:ext cx="297180" cy="129539"/>
            <a:chOff x="1287781" y="4826508"/>
            <a:chExt cx="297180" cy="129539"/>
          </a:xfrm>
        </p:grpSpPr>
        <p:sp>
          <p:nvSpPr>
            <p:cNvPr id="266" name="object 266"/>
            <p:cNvSpPr/>
            <p:nvPr/>
          </p:nvSpPr>
          <p:spPr>
            <a:xfrm>
              <a:off x="1287780" y="4826507"/>
              <a:ext cx="101600" cy="128270"/>
            </a:xfrm>
            <a:custGeom>
              <a:avLst/>
              <a:gdLst/>
              <a:ahLst/>
              <a:cxnLst/>
              <a:rect l="l" t="t" r="r" b="b"/>
              <a:pathLst>
                <a:path w="101600" h="128270">
                  <a:moveTo>
                    <a:pt x="101574" y="49530"/>
                  </a:moveTo>
                  <a:lnTo>
                    <a:pt x="25755" y="49530"/>
                  </a:lnTo>
                  <a:lnTo>
                    <a:pt x="25755" y="0"/>
                  </a:lnTo>
                  <a:lnTo>
                    <a:pt x="0" y="0"/>
                  </a:lnTo>
                  <a:lnTo>
                    <a:pt x="0" y="49530"/>
                  </a:lnTo>
                  <a:lnTo>
                    <a:pt x="0" y="71120"/>
                  </a:lnTo>
                  <a:lnTo>
                    <a:pt x="75831" y="71120"/>
                  </a:lnTo>
                  <a:lnTo>
                    <a:pt x="75831" y="128270"/>
                  </a:lnTo>
                  <a:lnTo>
                    <a:pt x="101574" y="128270"/>
                  </a:lnTo>
                  <a:lnTo>
                    <a:pt x="101574" y="71120"/>
                  </a:lnTo>
                  <a:lnTo>
                    <a:pt x="101574" y="49530"/>
                  </a:lnTo>
                  <a:close/>
                </a:path>
              </a:pathLst>
            </a:custGeom>
            <a:solidFill>
              <a:srgbClr val="EF7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67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363612" y="4826508"/>
              <a:ext cx="221347" cy="129539"/>
            </a:xfrm>
            <a:prstGeom prst="rect">
              <a:avLst/>
            </a:prstGeom>
          </p:spPr>
        </p:pic>
      </p:grpSp>
      <p:grpSp>
        <p:nvGrpSpPr>
          <p:cNvPr id="268" name="object 268"/>
          <p:cNvGrpSpPr/>
          <p:nvPr/>
        </p:nvGrpSpPr>
        <p:grpSpPr>
          <a:xfrm>
            <a:off x="1638300" y="4860035"/>
            <a:ext cx="1127760" cy="96520"/>
            <a:chOff x="1638300" y="4860035"/>
            <a:chExt cx="1127760" cy="96520"/>
          </a:xfrm>
        </p:grpSpPr>
        <p:pic>
          <p:nvPicPr>
            <p:cNvPr id="269" name="object 269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638300" y="4860035"/>
              <a:ext cx="176783" cy="96011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834895" y="4861559"/>
              <a:ext cx="193547" cy="92963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2046732" y="4860036"/>
              <a:ext cx="188975" cy="96011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2261616" y="4860035"/>
              <a:ext cx="504443" cy="96011"/>
            </a:xfrm>
            <a:prstGeom prst="rect">
              <a:avLst/>
            </a:prstGeom>
          </p:spPr>
        </p:pic>
      </p:grpSp>
      <p:grpSp>
        <p:nvGrpSpPr>
          <p:cNvPr id="273" name="object 273"/>
          <p:cNvGrpSpPr/>
          <p:nvPr/>
        </p:nvGrpSpPr>
        <p:grpSpPr>
          <a:xfrm>
            <a:off x="2834639" y="4823459"/>
            <a:ext cx="3878579" cy="364490"/>
            <a:chOff x="2834639" y="4823459"/>
            <a:chExt cx="3878579" cy="364490"/>
          </a:xfrm>
        </p:grpSpPr>
        <p:pic>
          <p:nvPicPr>
            <p:cNvPr id="274" name="object 274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2834639" y="4823459"/>
              <a:ext cx="2554223" cy="155447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4559807" y="4824983"/>
              <a:ext cx="2153411" cy="362711"/>
            </a:xfrm>
            <a:prstGeom prst="rect">
              <a:avLst/>
            </a:prstGeom>
          </p:spPr>
        </p:pic>
      </p:grpSp>
      <p:pic>
        <p:nvPicPr>
          <p:cNvPr id="276" name="object 276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1089660" y="5058156"/>
            <a:ext cx="460247" cy="96011"/>
          </a:xfrm>
          <a:prstGeom prst="rect">
            <a:avLst/>
          </a:prstGeom>
        </p:spPr>
      </p:pic>
      <p:grpSp>
        <p:nvGrpSpPr>
          <p:cNvPr id="277" name="object 277"/>
          <p:cNvGrpSpPr/>
          <p:nvPr/>
        </p:nvGrpSpPr>
        <p:grpSpPr>
          <a:xfrm>
            <a:off x="1568196" y="5059679"/>
            <a:ext cx="274320" cy="93345"/>
            <a:chOff x="1568196" y="5059679"/>
            <a:chExt cx="274320" cy="93345"/>
          </a:xfrm>
        </p:grpSpPr>
        <p:pic>
          <p:nvPicPr>
            <p:cNvPr id="278" name="object 27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67256" y="5059679"/>
              <a:ext cx="74675" cy="92963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568196" y="5059679"/>
              <a:ext cx="74675" cy="92963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66316" y="5059680"/>
              <a:ext cx="76199" cy="92963"/>
            </a:xfrm>
            <a:prstGeom prst="rect">
              <a:avLst/>
            </a:prstGeom>
          </p:spPr>
        </p:pic>
      </p:grpSp>
      <p:pic>
        <p:nvPicPr>
          <p:cNvPr id="281" name="object 281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914144" y="5059680"/>
            <a:ext cx="76199" cy="92963"/>
          </a:xfrm>
          <a:prstGeom prst="rect">
            <a:avLst/>
          </a:prstGeom>
        </p:spPr>
      </p:pic>
      <p:grpSp>
        <p:nvGrpSpPr>
          <p:cNvPr id="282" name="object 282"/>
          <p:cNvGrpSpPr/>
          <p:nvPr/>
        </p:nvGrpSpPr>
        <p:grpSpPr>
          <a:xfrm>
            <a:off x="2051304" y="5058155"/>
            <a:ext cx="525780" cy="96520"/>
            <a:chOff x="2051304" y="5058155"/>
            <a:chExt cx="525780" cy="96520"/>
          </a:xfrm>
        </p:grpSpPr>
        <p:pic>
          <p:nvPicPr>
            <p:cNvPr id="283" name="object 283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051304" y="5058155"/>
              <a:ext cx="166115" cy="96011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237232" y="5059679"/>
              <a:ext cx="202691" cy="92963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2462784" y="5058156"/>
              <a:ext cx="114299" cy="96011"/>
            </a:xfrm>
            <a:prstGeom prst="rect">
              <a:avLst/>
            </a:prstGeom>
          </p:spPr>
        </p:pic>
      </p:grpSp>
      <p:pic>
        <p:nvPicPr>
          <p:cNvPr id="286" name="object 286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7703819" y="4860036"/>
            <a:ext cx="1353310" cy="318515"/>
          </a:xfrm>
          <a:prstGeom prst="rect">
            <a:avLst/>
          </a:prstGeom>
        </p:spPr>
      </p:pic>
      <p:sp>
        <p:nvSpPr>
          <p:cNvPr id="287" name="object 287"/>
          <p:cNvSpPr/>
          <p:nvPr/>
        </p:nvSpPr>
        <p:spPr>
          <a:xfrm>
            <a:off x="2645664" y="5058168"/>
            <a:ext cx="545465" cy="120650"/>
          </a:xfrm>
          <a:custGeom>
            <a:avLst/>
            <a:gdLst/>
            <a:ahLst/>
            <a:cxnLst/>
            <a:rect l="l" t="t" r="r" b="b"/>
            <a:pathLst>
              <a:path w="545464" h="120650">
                <a:moveTo>
                  <a:pt x="75488" y="62890"/>
                </a:moveTo>
                <a:lnTo>
                  <a:pt x="74053" y="58191"/>
                </a:lnTo>
                <a:lnTo>
                  <a:pt x="68338" y="50292"/>
                </a:lnTo>
                <a:lnTo>
                  <a:pt x="64770" y="47599"/>
                </a:lnTo>
                <a:lnTo>
                  <a:pt x="60439" y="46151"/>
                </a:lnTo>
                <a:lnTo>
                  <a:pt x="64122" y="43954"/>
                </a:lnTo>
                <a:lnTo>
                  <a:pt x="71399" y="20929"/>
                </a:lnTo>
                <a:lnTo>
                  <a:pt x="69850" y="16230"/>
                </a:lnTo>
                <a:lnTo>
                  <a:pt x="63665" y="8331"/>
                </a:lnTo>
                <a:lnTo>
                  <a:pt x="59969" y="5638"/>
                </a:lnTo>
                <a:lnTo>
                  <a:pt x="59499" y="5486"/>
                </a:lnTo>
                <a:lnTo>
                  <a:pt x="59461" y="64592"/>
                </a:lnTo>
                <a:lnTo>
                  <a:pt x="59461" y="68300"/>
                </a:lnTo>
                <a:lnTo>
                  <a:pt x="59309" y="72580"/>
                </a:lnTo>
                <a:lnTo>
                  <a:pt x="57594" y="76111"/>
                </a:lnTo>
                <a:lnTo>
                  <a:pt x="51028" y="80213"/>
                </a:lnTo>
                <a:lnTo>
                  <a:pt x="44958" y="81254"/>
                </a:lnTo>
                <a:lnTo>
                  <a:pt x="15621" y="81254"/>
                </a:lnTo>
                <a:lnTo>
                  <a:pt x="15621" y="53581"/>
                </a:lnTo>
                <a:lnTo>
                  <a:pt x="41236" y="53581"/>
                </a:lnTo>
                <a:lnTo>
                  <a:pt x="59461" y="64592"/>
                </a:lnTo>
                <a:lnTo>
                  <a:pt x="59461" y="5473"/>
                </a:lnTo>
                <a:lnTo>
                  <a:pt x="55410" y="4089"/>
                </a:lnTo>
                <a:lnTo>
                  <a:pt x="55410" y="23063"/>
                </a:lnTo>
                <a:lnTo>
                  <a:pt x="55410" y="30886"/>
                </a:lnTo>
                <a:lnTo>
                  <a:pt x="38811" y="40805"/>
                </a:lnTo>
                <a:lnTo>
                  <a:pt x="15621" y="40805"/>
                </a:lnTo>
                <a:lnTo>
                  <a:pt x="15621" y="14897"/>
                </a:lnTo>
                <a:lnTo>
                  <a:pt x="40982" y="14897"/>
                </a:lnTo>
                <a:lnTo>
                  <a:pt x="46850" y="15836"/>
                </a:lnTo>
                <a:lnTo>
                  <a:pt x="53695" y="19685"/>
                </a:lnTo>
                <a:lnTo>
                  <a:pt x="55410" y="23063"/>
                </a:lnTo>
                <a:lnTo>
                  <a:pt x="55410" y="4089"/>
                </a:lnTo>
                <a:lnTo>
                  <a:pt x="51358" y="2679"/>
                </a:lnTo>
                <a:lnTo>
                  <a:pt x="44780" y="1943"/>
                </a:lnTo>
                <a:lnTo>
                  <a:pt x="0" y="1943"/>
                </a:lnTo>
                <a:lnTo>
                  <a:pt x="0" y="94030"/>
                </a:lnTo>
                <a:lnTo>
                  <a:pt x="41465" y="94030"/>
                </a:lnTo>
                <a:lnTo>
                  <a:pt x="58356" y="81254"/>
                </a:lnTo>
                <a:lnTo>
                  <a:pt x="75488" y="68300"/>
                </a:lnTo>
                <a:lnTo>
                  <a:pt x="75488" y="62890"/>
                </a:lnTo>
                <a:close/>
              </a:path>
              <a:path w="545464" h="120650">
                <a:moveTo>
                  <a:pt x="169862" y="94030"/>
                </a:moveTo>
                <a:lnTo>
                  <a:pt x="136461" y="46329"/>
                </a:lnTo>
                <a:lnTo>
                  <a:pt x="167817" y="1943"/>
                </a:lnTo>
                <a:lnTo>
                  <a:pt x="148729" y="1943"/>
                </a:lnTo>
                <a:lnTo>
                  <a:pt x="126301" y="33667"/>
                </a:lnTo>
                <a:lnTo>
                  <a:pt x="124790" y="31064"/>
                </a:lnTo>
                <a:lnTo>
                  <a:pt x="105410" y="1943"/>
                </a:lnTo>
                <a:lnTo>
                  <a:pt x="86194" y="1943"/>
                </a:lnTo>
                <a:lnTo>
                  <a:pt x="117373" y="46329"/>
                </a:lnTo>
                <a:lnTo>
                  <a:pt x="83705" y="94030"/>
                </a:lnTo>
                <a:lnTo>
                  <a:pt x="102806" y="94030"/>
                </a:lnTo>
                <a:lnTo>
                  <a:pt x="127431" y="58813"/>
                </a:lnTo>
                <a:lnTo>
                  <a:pt x="131787" y="65646"/>
                </a:lnTo>
                <a:lnTo>
                  <a:pt x="150850" y="94030"/>
                </a:lnTo>
                <a:lnTo>
                  <a:pt x="169862" y="94030"/>
                </a:lnTo>
                <a:close/>
              </a:path>
              <a:path w="545464" h="120650">
                <a:moveTo>
                  <a:pt x="261658" y="46685"/>
                </a:moveTo>
                <a:lnTo>
                  <a:pt x="245643" y="9080"/>
                </a:lnTo>
                <a:lnTo>
                  <a:pt x="245643" y="48018"/>
                </a:lnTo>
                <a:lnTo>
                  <a:pt x="245237" y="55092"/>
                </a:lnTo>
                <a:lnTo>
                  <a:pt x="226326" y="83210"/>
                </a:lnTo>
                <a:lnTo>
                  <a:pt x="210718" y="83210"/>
                </a:lnTo>
                <a:lnTo>
                  <a:pt x="191325" y="48018"/>
                </a:lnTo>
                <a:lnTo>
                  <a:pt x="191808" y="39763"/>
                </a:lnTo>
                <a:lnTo>
                  <a:pt x="210718" y="12954"/>
                </a:lnTo>
                <a:lnTo>
                  <a:pt x="226263" y="12954"/>
                </a:lnTo>
                <a:lnTo>
                  <a:pt x="245618" y="46685"/>
                </a:lnTo>
                <a:lnTo>
                  <a:pt x="245643" y="48018"/>
                </a:lnTo>
                <a:lnTo>
                  <a:pt x="245643" y="9080"/>
                </a:lnTo>
                <a:lnTo>
                  <a:pt x="243141" y="6985"/>
                </a:lnTo>
                <a:lnTo>
                  <a:pt x="235813" y="3098"/>
                </a:lnTo>
                <a:lnTo>
                  <a:pt x="227622" y="774"/>
                </a:lnTo>
                <a:lnTo>
                  <a:pt x="218554" y="0"/>
                </a:lnTo>
                <a:lnTo>
                  <a:pt x="210337" y="635"/>
                </a:lnTo>
                <a:lnTo>
                  <a:pt x="178892" y="25781"/>
                </a:lnTo>
                <a:lnTo>
                  <a:pt x="175336" y="48018"/>
                </a:lnTo>
                <a:lnTo>
                  <a:pt x="176072" y="58928"/>
                </a:lnTo>
                <a:lnTo>
                  <a:pt x="201053" y="92887"/>
                </a:lnTo>
                <a:lnTo>
                  <a:pt x="218554" y="95986"/>
                </a:lnTo>
                <a:lnTo>
                  <a:pt x="226580" y="95986"/>
                </a:lnTo>
                <a:lnTo>
                  <a:pt x="258660" y="69024"/>
                </a:lnTo>
                <a:lnTo>
                  <a:pt x="261327" y="55092"/>
                </a:lnTo>
                <a:lnTo>
                  <a:pt x="261658" y="46685"/>
                </a:lnTo>
                <a:close/>
              </a:path>
              <a:path w="545464" h="120650">
                <a:moveTo>
                  <a:pt x="362597" y="81254"/>
                </a:moveTo>
                <a:lnTo>
                  <a:pt x="352653" y="81254"/>
                </a:lnTo>
                <a:lnTo>
                  <a:pt x="352653" y="1943"/>
                </a:lnTo>
                <a:lnTo>
                  <a:pt x="337019" y="1943"/>
                </a:lnTo>
                <a:lnTo>
                  <a:pt x="337019" y="14897"/>
                </a:lnTo>
                <a:lnTo>
                  <a:pt x="337019" y="81254"/>
                </a:lnTo>
                <a:lnTo>
                  <a:pt x="287464" y="81254"/>
                </a:lnTo>
                <a:lnTo>
                  <a:pt x="292862" y="69037"/>
                </a:lnTo>
                <a:lnTo>
                  <a:pt x="296976" y="53911"/>
                </a:lnTo>
                <a:lnTo>
                  <a:pt x="299796" y="35864"/>
                </a:lnTo>
                <a:lnTo>
                  <a:pt x="301307" y="14897"/>
                </a:lnTo>
                <a:lnTo>
                  <a:pt x="337019" y="14897"/>
                </a:lnTo>
                <a:lnTo>
                  <a:pt x="337019" y="1943"/>
                </a:lnTo>
                <a:lnTo>
                  <a:pt x="288340" y="1943"/>
                </a:lnTo>
                <a:lnTo>
                  <a:pt x="287629" y="28244"/>
                </a:lnTo>
                <a:lnTo>
                  <a:pt x="284746" y="50228"/>
                </a:lnTo>
                <a:lnTo>
                  <a:pt x="279717" y="67894"/>
                </a:lnTo>
                <a:lnTo>
                  <a:pt x="272542" y="81254"/>
                </a:lnTo>
                <a:lnTo>
                  <a:pt x="264363" y="81254"/>
                </a:lnTo>
                <a:lnTo>
                  <a:pt x="264363" y="120116"/>
                </a:lnTo>
                <a:lnTo>
                  <a:pt x="277152" y="120116"/>
                </a:lnTo>
                <a:lnTo>
                  <a:pt x="277152" y="94030"/>
                </a:lnTo>
                <a:lnTo>
                  <a:pt x="349808" y="94030"/>
                </a:lnTo>
                <a:lnTo>
                  <a:pt x="349808" y="120116"/>
                </a:lnTo>
                <a:lnTo>
                  <a:pt x="362597" y="120116"/>
                </a:lnTo>
                <a:lnTo>
                  <a:pt x="362597" y="94030"/>
                </a:lnTo>
                <a:lnTo>
                  <a:pt x="362597" y="81254"/>
                </a:lnTo>
                <a:close/>
              </a:path>
              <a:path w="545464" h="120650">
                <a:moveTo>
                  <a:pt x="455574" y="1943"/>
                </a:moveTo>
                <a:lnTo>
                  <a:pt x="438785" y="1943"/>
                </a:lnTo>
                <a:lnTo>
                  <a:pt x="395363" y="72161"/>
                </a:lnTo>
                <a:lnTo>
                  <a:pt x="395363" y="1943"/>
                </a:lnTo>
                <a:lnTo>
                  <a:pt x="379742" y="1943"/>
                </a:lnTo>
                <a:lnTo>
                  <a:pt x="379742" y="94030"/>
                </a:lnTo>
                <a:lnTo>
                  <a:pt x="396570" y="94030"/>
                </a:lnTo>
                <a:lnTo>
                  <a:pt x="439940" y="24231"/>
                </a:lnTo>
                <a:lnTo>
                  <a:pt x="439940" y="94030"/>
                </a:lnTo>
                <a:lnTo>
                  <a:pt x="455574" y="94030"/>
                </a:lnTo>
                <a:lnTo>
                  <a:pt x="455574" y="1943"/>
                </a:lnTo>
                <a:close/>
              </a:path>
              <a:path w="545464" h="120650">
                <a:moveTo>
                  <a:pt x="545414" y="1943"/>
                </a:moveTo>
                <a:lnTo>
                  <a:pt x="470801" y="1943"/>
                </a:lnTo>
                <a:lnTo>
                  <a:pt x="470801" y="14897"/>
                </a:lnTo>
                <a:lnTo>
                  <a:pt x="500291" y="14897"/>
                </a:lnTo>
                <a:lnTo>
                  <a:pt x="500291" y="94030"/>
                </a:lnTo>
                <a:lnTo>
                  <a:pt x="515924" y="94030"/>
                </a:lnTo>
                <a:lnTo>
                  <a:pt x="515924" y="14897"/>
                </a:lnTo>
                <a:lnTo>
                  <a:pt x="545414" y="14897"/>
                </a:lnTo>
                <a:lnTo>
                  <a:pt x="545414" y="1943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8" name="object 288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3255264" y="5059680"/>
            <a:ext cx="76199" cy="92963"/>
          </a:xfrm>
          <a:prstGeom prst="rect">
            <a:avLst/>
          </a:prstGeom>
        </p:spPr>
      </p:pic>
      <p:pic>
        <p:nvPicPr>
          <p:cNvPr id="289" name="object 289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3400044" y="5058155"/>
            <a:ext cx="1097279" cy="131063"/>
          </a:xfrm>
          <a:prstGeom prst="rect">
            <a:avLst/>
          </a:prstGeom>
        </p:spPr>
      </p:pic>
      <p:grpSp>
        <p:nvGrpSpPr>
          <p:cNvPr id="290" name="object 290"/>
          <p:cNvGrpSpPr/>
          <p:nvPr/>
        </p:nvGrpSpPr>
        <p:grpSpPr>
          <a:xfrm>
            <a:off x="6784847" y="5058150"/>
            <a:ext cx="772795" cy="132080"/>
            <a:chOff x="6784847" y="5058150"/>
            <a:chExt cx="772795" cy="132080"/>
          </a:xfrm>
        </p:grpSpPr>
        <p:sp>
          <p:nvSpPr>
            <p:cNvPr id="291" name="object 291"/>
            <p:cNvSpPr/>
            <p:nvPr/>
          </p:nvSpPr>
          <p:spPr>
            <a:xfrm>
              <a:off x="6784848" y="5058155"/>
              <a:ext cx="556260" cy="132080"/>
            </a:xfrm>
            <a:custGeom>
              <a:avLst/>
              <a:gdLst/>
              <a:ahLst/>
              <a:cxnLst/>
              <a:rect l="l" t="t" r="r" b="b"/>
              <a:pathLst>
                <a:path w="556259" h="132079">
                  <a:moveTo>
                    <a:pt x="72898" y="1968"/>
                  </a:moveTo>
                  <a:lnTo>
                    <a:pt x="0" y="1968"/>
                  </a:lnTo>
                  <a:lnTo>
                    <a:pt x="0" y="94602"/>
                  </a:lnTo>
                  <a:lnTo>
                    <a:pt x="15646" y="94602"/>
                  </a:lnTo>
                  <a:lnTo>
                    <a:pt x="15646" y="14998"/>
                  </a:lnTo>
                  <a:lnTo>
                    <a:pt x="57251" y="14998"/>
                  </a:lnTo>
                  <a:lnTo>
                    <a:pt x="57251" y="94602"/>
                  </a:lnTo>
                  <a:lnTo>
                    <a:pt x="72898" y="94602"/>
                  </a:lnTo>
                  <a:lnTo>
                    <a:pt x="72898" y="1968"/>
                  </a:lnTo>
                  <a:close/>
                </a:path>
                <a:path w="556259" h="132079">
                  <a:moveTo>
                    <a:pt x="176822" y="46977"/>
                  </a:moveTo>
                  <a:lnTo>
                    <a:pt x="160794" y="9169"/>
                  </a:lnTo>
                  <a:lnTo>
                    <a:pt x="160794" y="48310"/>
                  </a:lnTo>
                  <a:lnTo>
                    <a:pt x="160388" y="55435"/>
                  </a:lnTo>
                  <a:lnTo>
                    <a:pt x="141439" y="83718"/>
                  </a:lnTo>
                  <a:lnTo>
                    <a:pt x="125818" y="83718"/>
                  </a:lnTo>
                  <a:lnTo>
                    <a:pt x="106413" y="48310"/>
                  </a:lnTo>
                  <a:lnTo>
                    <a:pt x="106895" y="40017"/>
                  </a:lnTo>
                  <a:lnTo>
                    <a:pt x="125818" y="13042"/>
                  </a:lnTo>
                  <a:lnTo>
                    <a:pt x="141376" y="13042"/>
                  </a:lnTo>
                  <a:lnTo>
                    <a:pt x="160769" y="46977"/>
                  </a:lnTo>
                  <a:lnTo>
                    <a:pt x="160794" y="48310"/>
                  </a:lnTo>
                  <a:lnTo>
                    <a:pt x="160794" y="9169"/>
                  </a:lnTo>
                  <a:lnTo>
                    <a:pt x="158280" y="7035"/>
                  </a:lnTo>
                  <a:lnTo>
                    <a:pt x="150939" y="3136"/>
                  </a:lnTo>
                  <a:lnTo>
                    <a:pt x="142735" y="787"/>
                  </a:lnTo>
                  <a:lnTo>
                    <a:pt x="133680" y="12"/>
                  </a:lnTo>
                  <a:lnTo>
                    <a:pt x="125437" y="647"/>
                  </a:lnTo>
                  <a:lnTo>
                    <a:pt x="93967" y="25958"/>
                  </a:lnTo>
                  <a:lnTo>
                    <a:pt x="90411" y="48310"/>
                  </a:lnTo>
                  <a:lnTo>
                    <a:pt x="91160" y="59296"/>
                  </a:lnTo>
                  <a:lnTo>
                    <a:pt x="116154" y="93459"/>
                  </a:lnTo>
                  <a:lnTo>
                    <a:pt x="133680" y="96570"/>
                  </a:lnTo>
                  <a:lnTo>
                    <a:pt x="141706" y="96570"/>
                  </a:lnTo>
                  <a:lnTo>
                    <a:pt x="156921" y="83718"/>
                  </a:lnTo>
                  <a:lnTo>
                    <a:pt x="173824" y="69456"/>
                  </a:lnTo>
                  <a:lnTo>
                    <a:pt x="176491" y="55435"/>
                  </a:lnTo>
                  <a:lnTo>
                    <a:pt x="176822" y="46977"/>
                  </a:lnTo>
                  <a:close/>
                </a:path>
                <a:path w="556259" h="132079">
                  <a:moveTo>
                    <a:pt x="271614" y="1968"/>
                  </a:moveTo>
                  <a:lnTo>
                    <a:pt x="198894" y="1968"/>
                  </a:lnTo>
                  <a:lnTo>
                    <a:pt x="198894" y="71018"/>
                  </a:lnTo>
                  <a:lnTo>
                    <a:pt x="198653" y="75730"/>
                  </a:lnTo>
                  <a:lnTo>
                    <a:pt x="197739" y="78651"/>
                  </a:lnTo>
                  <a:lnTo>
                    <a:pt x="196824" y="79730"/>
                  </a:lnTo>
                  <a:lnTo>
                    <a:pt x="194030" y="81064"/>
                  </a:lnTo>
                  <a:lnTo>
                    <a:pt x="191719" y="81394"/>
                  </a:lnTo>
                  <a:lnTo>
                    <a:pt x="181648" y="81394"/>
                  </a:lnTo>
                  <a:lnTo>
                    <a:pt x="181648" y="94449"/>
                  </a:lnTo>
                  <a:lnTo>
                    <a:pt x="190601" y="95135"/>
                  </a:lnTo>
                  <a:lnTo>
                    <a:pt x="200139" y="95135"/>
                  </a:lnTo>
                  <a:lnTo>
                    <a:pt x="214541" y="71805"/>
                  </a:lnTo>
                  <a:lnTo>
                    <a:pt x="214541" y="14998"/>
                  </a:lnTo>
                  <a:lnTo>
                    <a:pt x="255968" y="14998"/>
                  </a:lnTo>
                  <a:lnTo>
                    <a:pt x="255968" y="94513"/>
                  </a:lnTo>
                  <a:lnTo>
                    <a:pt x="271614" y="94513"/>
                  </a:lnTo>
                  <a:lnTo>
                    <a:pt x="271614" y="1968"/>
                  </a:lnTo>
                  <a:close/>
                </a:path>
                <a:path w="556259" h="132079">
                  <a:moveTo>
                    <a:pt x="370535" y="1968"/>
                  </a:moveTo>
                  <a:lnTo>
                    <a:pt x="354914" y="1968"/>
                  </a:lnTo>
                  <a:lnTo>
                    <a:pt x="332752" y="62826"/>
                  </a:lnTo>
                  <a:lnTo>
                    <a:pt x="330619" y="69786"/>
                  </a:lnTo>
                  <a:lnTo>
                    <a:pt x="328815" y="76847"/>
                  </a:lnTo>
                  <a:lnTo>
                    <a:pt x="326821" y="69342"/>
                  </a:lnTo>
                  <a:lnTo>
                    <a:pt x="324599" y="62204"/>
                  </a:lnTo>
                  <a:lnTo>
                    <a:pt x="302818" y="1968"/>
                  </a:lnTo>
                  <a:lnTo>
                    <a:pt x="286105" y="1968"/>
                  </a:lnTo>
                  <a:lnTo>
                    <a:pt x="321132" y="94894"/>
                  </a:lnTo>
                  <a:lnTo>
                    <a:pt x="317550" y="104978"/>
                  </a:lnTo>
                  <a:lnTo>
                    <a:pt x="304952" y="117094"/>
                  </a:lnTo>
                  <a:lnTo>
                    <a:pt x="298907" y="117094"/>
                  </a:lnTo>
                  <a:lnTo>
                    <a:pt x="295948" y="116611"/>
                  </a:lnTo>
                  <a:lnTo>
                    <a:pt x="292506" y="115684"/>
                  </a:lnTo>
                  <a:lnTo>
                    <a:pt x="294284" y="130213"/>
                  </a:lnTo>
                  <a:lnTo>
                    <a:pt x="297992" y="131457"/>
                  </a:lnTo>
                  <a:lnTo>
                    <a:pt x="301371" y="132067"/>
                  </a:lnTo>
                  <a:lnTo>
                    <a:pt x="309372" y="132067"/>
                  </a:lnTo>
                  <a:lnTo>
                    <a:pt x="331889" y="106349"/>
                  </a:lnTo>
                  <a:lnTo>
                    <a:pt x="370535" y="1968"/>
                  </a:lnTo>
                  <a:close/>
                </a:path>
                <a:path w="556259" h="132079">
                  <a:moveTo>
                    <a:pt x="453059" y="1968"/>
                  </a:moveTo>
                  <a:lnTo>
                    <a:pt x="437413" y="1968"/>
                  </a:lnTo>
                  <a:lnTo>
                    <a:pt x="437413" y="43853"/>
                  </a:lnTo>
                  <a:lnTo>
                    <a:pt x="427990" y="46977"/>
                  </a:lnTo>
                  <a:lnTo>
                    <a:pt x="420344" y="48552"/>
                  </a:lnTo>
                  <a:lnTo>
                    <a:pt x="409232" y="48552"/>
                  </a:lnTo>
                  <a:lnTo>
                    <a:pt x="393674" y="27012"/>
                  </a:lnTo>
                  <a:lnTo>
                    <a:pt x="393674" y="1968"/>
                  </a:lnTo>
                  <a:lnTo>
                    <a:pt x="378028" y="1968"/>
                  </a:lnTo>
                  <a:lnTo>
                    <a:pt x="378028" y="32423"/>
                  </a:lnTo>
                  <a:lnTo>
                    <a:pt x="378980" y="38112"/>
                  </a:lnTo>
                  <a:lnTo>
                    <a:pt x="382828" y="48463"/>
                  </a:lnTo>
                  <a:lnTo>
                    <a:pt x="386473" y="52832"/>
                  </a:lnTo>
                  <a:lnTo>
                    <a:pt x="397192" y="59982"/>
                  </a:lnTo>
                  <a:lnTo>
                    <a:pt x="403390" y="61760"/>
                  </a:lnTo>
                  <a:lnTo>
                    <a:pt x="410413" y="61760"/>
                  </a:lnTo>
                  <a:lnTo>
                    <a:pt x="416801" y="61480"/>
                  </a:lnTo>
                  <a:lnTo>
                    <a:pt x="423430" y="60629"/>
                  </a:lnTo>
                  <a:lnTo>
                    <a:pt x="430301" y="59194"/>
                  </a:lnTo>
                  <a:lnTo>
                    <a:pt x="437413" y="57213"/>
                  </a:lnTo>
                  <a:lnTo>
                    <a:pt x="437413" y="94602"/>
                  </a:lnTo>
                  <a:lnTo>
                    <a:pt x="453059" y="94602"/>
                  </a:lnTo>
                  <a:lnTo>
                    <a:pt x="453059" y="1968"/>
                  </a:lnTo>
                  <a:close/>
                </a:path>
                <a:path w="556259" h="132079">
                  <a:moveTo>
                    <a:pt x="556183" y="94602"/>
                  </a:moveTo>
                  <a:lnTo>
                    <a:pt x="554977" y="83007"/>
                  </a:lnTo>
                  <a:lnTo>
                    <a:pt x="551383" y="48196"/>
                  </a:lnTo>
                  <a:lnTo>
                    <a:pt x="551383" y="28028"/>
                  </a:lnTo>
                  <a:lnTo>
                    <a:pt x="551116" y="23202"/>
                  </a:lnTo>
                  <a:lnTo>
                    <a:pt x="538988" y="13030"/>
                  </a:lnTo>
                  <a:lnTo>
                    <a:pt x="523468" y="0"/>
                  </a:lnTo>
                  <a:lnTo>
                    <a:pt x="507644" y="0"/>
                  </a:lnTo>
                  <a:lnTo>
                    <a:pt x="475259" y="21983"/>
                  </a:lnTo>
                  <a:lnTo>
                    <a:pt x="473862" y="28562"/>
                  </a:lnTo>
                  <a:lnTo>
                    <a:pt x="489153" y="30708"/>
                  </a:lnTo>
                  <a:lnTo>
                    <a:pt x="490842" y="24104"/>
                  </a:lnTo>
                  <a:lnTo>
                    <a:pt x="493420" y="19507"/>
                  </a:lnTo>
                  <a:lnTo>
                    <a:pt x="500443" y="14351"/>
                  </a:lnTo>
                  <a:lnTo>
                    <a:pt x="505891" y="13030"/>
                  </a:lnTo>
                  <a:lnTo>
                    <a:pt x="521157" y="13030"/>
                  </a:lnTo>
                  <a:lnTo>
                    <a:pt x="527113" y="14782"/>
                  </a:lnTo>
                  <a:lnTo>
                    <a:pt x="534073" y="20942"/>
                  </a:lnTo>
                  <a:lnTo>
                    <a:pt x="535559" y="25438"/>
                  </a:lnTo>
                  <a:lnTo>
                    <a:pt x="535559" y="48196"/>
                  </a:lnTo>
                  <a:lnTo>
                    <a:pt x="517893" y="82931"/>
                  </a:lnTo>
                  <a:lnTo>
                    <a:pt x="512533" y="84251"/>
                  </a:lnTo>
                  <a:lnTo>
                    <a:pt x="500443" y="84251"/>
                  </a:lnTo>
                  <a:lnTo>
                    <a:pt x="495820" y="82842"/>
                  </a:lnTo>
                  <a:lnTo>
                    <a:pt x="489483" y="77317"/>
                  </a:lnTo>
                  <a:lnTo>
                    <a:pt x="488010" y="74079"/>
                  </a:lnTo>
                  <a:lnTo>
                    <a:pt x="487908" y="66967"/>
                  </a:lnTo>
                  <a:lnTo>
                    <a:pt x="488645" y="64490"/>
                  </a:lnTo>
                  <a:lnTo>
                    <a:pt x="509955" y="54089"/>
                  </a:lnTo>
                  <a:lnTo>
                    <a:pt x="517956" y="52806"/>
                  </a:lnTo>
                  <a:lnTo>
                    <a:pt x="524891" y="51409"/>
                  </a:lnTo>
                  <a:lnTo>
                    <a:pt x="530758" y="49860"/>
                  </a:lnTo>
                  <a:lnTo>
                    <a:pt x="535559" y="48196"/>
                  </a:lnTo>
                  <a:lnTo>
                    <a:pt x="535559" y="25438"/>
                  </a:lnTo>
                  <a:lnTo>
                    <a:pt x="535470" y="35877"/>
                  </a:lnTo>
                  <a:lnTo>
                    <a:pt x="530364" y="37388"/>
                  </a:lnTo>
                  <a:lnTo>
                    <a:pt x="524014" y="38798"/>
                  </a:lnTo>
                  <a:lnTo>
                    <a:pt x="516407" y="40081"/>
                  </a:lnTo>
                  <a:lnTo>
                    <a:pt x="501357" y="42037"/>
                  </a:lnTo>
                  <a:lnTo>
                    <a:pt x="496709" y="42799"/>
                  </a:lnTo>
                  <a:lnTo>
                    <a:pt x="471195" y="65620"/>
                  </a:lnTo>
                  <a:lnTo>
                    <a:pt x="471195" y="77851"/>
                  </a:lnTo>
                  <a:lnTo>
                    <a:pt x="473913" y="84188"/>
                  </a:lnTo>
                  <a:lnTo>
                    <a:pt x="484822" y="94094"/>
                  </a:lnTo>
                  <a:lnTo>
                    <a:pt x="492620" y="96570"/>
                  </a:lnTo>
                  <a:lnTo>
                    <a:pt x="508914" y="96570"/>
                  </a:lnTo>
                  <a:lnTo>
                    <a:pt x="534238" y="84251"/>
                  </a:lnTo>
                  <a:lnTo>
                    <a:pt x="536803" y="83007"/>
                  </a:lnTo>
                  <a:lnTo>
                    <a:pt x="537248" y="87426"/>
                  </a:lnTo>
                  <a:lnTo>
                    <a:pt x="538251" y="91300"/>
                  </a:lnTo>
                  <a:lnTo>
                    <a:pt x="539826" y="94602"/>
                  </a:lnTo>
                  <a:lnTo>
                    <a:pt x="556183" y="94602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7360919" y="5058156"/>
              <a:ext cx="196595" cy="96011"/>
            </a:xfrm>
            <a:prstGeom prst="rect">
              <a:avLst/>
            </a:prstGeom>
          </p:spPr>
        </p:pic>
      </p:grpSp>
      <p:pic>
        <p:nvPicPr>
          <p:cNvPr id="293" name="object 293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7621523" y="5058156"/>
            <a:ext cx="260603" cy="96011"/>
          </a:xfrm>
          <a:prstGeom prst="rect">
            <a:avLst/>
          </a:prstGeom>
        </p:spPr>
      </p:pic>
      <p:pic>
        <p:nvPicPr>
          <p:cNvPr id="294" name="object 294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1089660" y="5256276"/>
            <a:ext cx="172211" cy="96011"/>
          </a:xfrm>
          <a:prstGeom prst="rect">
            <a:avLst/>
          </a:prstGeom>
        </p:spPr>
      </p:pic>
      <p:sp>
        <p:nvSpPr>
          <p:cNvPr id="295" name="object 295"/>
          <p:cNvSpPr/>
          <p:nvPr/>
        </p:nvSpPr>
        <p:spPr>
          <a:xfrm>
            <a:off x="1281671" y="5256275"/>
            <a:ext cx="626110" cy="120650"/>
          </a:xfrm>
          <a:custGeom>
            <a:avLst/>
            <a:gdLst/>
            <a:ahLst/>
            <a:cxnLst/>
            <a:rect l="l" t="t" r="r" b="b"/>
            <a:pathLst>
              <a:path w="626110" h="120650">
                <a:moveTo>
                  <a:pt x="128295" y="82169"/>
                </a:moveTo>
                <a:lnTo>
                  <a:pt x="117995" y="82169"/>
                </a:lnTo>
                <a:lnTo>
                  <a:pt x="117995" y="2159"/>
                </a:lnTo>
                <a:lnTo>
                  <a:pt x="102349" y="2159"/>
                </a:lnTo>
                <a:lnTo>
                  <a:pt x="102349" y="82169"/>
                </a:lnTo>
                <a:lnTo>
                  <a:pt x="66814" y="82169"/>
                </a:lnTo>
                <a:lnTo>
                  <a:pt x="66814" y="2159"/>
                </a:lnTo>
                <a:lnTo>
                  <a:pt x="51181" y="2159"/>
                </a:lnTo>
                <a:lnTo>
                  <a:pt x="51181" y="82169"/>
                </a:lnTo>
                <a:lnTo>
                  <a:pt x="15633" y="82169"/>
                </a:lnTo>
                <a:lnTo>
                  <a:pt x="15633" y="2159"/>
                </a:lnTo>
                <a:lnTo>
                  <a:pt x="0" y="2159"/>
                </a:lnTo>
                <a:lnTo>
                  <a:pt x="0" y="82169"/>
                </a:lnTo>
                <a:lnTo>
                  <a:pt x="0" y="94869"/>
                </a:lnTo>
                <a:lnTo>
                  <a:pt x="115328" y="94869"/>
                </a:lnTo>
                <a:lnTo>
                  <a:pt x="115328" y="120269"/>
                </a:lnTo>
                <a:lnTo>
                  <a:pt x="128295" y="120269"/>
                </a:lnTo>
                <a:lnTo>
                  <a:pt x="128295" y="94869"/>
                </a:lnTo>
                <a:lnTo>
                  <a:pt x="128295" y="82169"/>
                </a:lnTo>
                <a:close/>
              </a:path>
              <a:path w="626110" h="120650">
                <a:moveTo>
                  <a:pt x="223304" y="48094"/>
                </a:moveTo>
                <a:lnTo>
                  <a:pt x="222719" y="39420"/>
                </a:lnTo>
                <a:lnTo>
                  <a:pt x="222580" y="37299"/>
                </a:lnTo>
                <a:lnTo>
                  <a:pt x="220383" y="27787"/>
                </a:lnTo>
                <a:lnTo>
                  <a:pt x="216725" y="19558"/>
                </a:lnTo>
                <a:lnTo>
                  <a:pt x="211620" y="12598"/>
                </a:lnTo>
                <a:lnTo>
                  <a:pt x="206781" y="8356"/>
                </a:lnTo>
                <a:lnTo>
                  <a:pt x="206781" y="39420"/>
                </a:lnTo>
                <a:lnTo>
                  <a:pt x="155422" y="39420"/>
                </a:lnTo>
                <a:lnTo>
                  <a:pt x="155956" y="31330"/>
                </a:lnTo>
                <a:lnTo>
                  <a:pt x="158661" y="24879"/>
                </a:lnTo>
                <a:lnTo>
                  <a:pt x="168414" y="15252"/>
                </a:lnTo>
                <a:lnTo>
                  <a:pt x="174409" y="12839"/>
                </a:lnTo>
                <a:lnTo>
                  <a:pt x="189496" y="12839"/>
                </a:lnTo>
                <a:lnTo>
                  <a:pt x="195935" y="15875"/>
                </a:lnTo>
                <a:lnTo>
                  <a:pt x="200888" y="21920"/>
                </a:lnTo>
                <a:lnTo>
                  <a:pt x="204127" y="25793"/>
                </a:lnTo>
                <a:lnTo>
                  <a:pt x="206108" y="31623"/>
                </a:lnTo>
                <a:lnTo>
                  <a:pt x="206781" y="39420"/>
                </a:lnTo>
                <a:lnTo>
                  <a:pt x="206781" y="8356"/>
                </a:lnTo>
                <a:lnTo>
                  <a:pt x="205346" y="7086"/>
                </a:lnTo>
                <a:lnTo>
                  <a:pt x="198234" y="3149"/>
                </a:lnTo>
                <a:lnTo>
                  <a:pt x="190296" y="787"/>
                </a:lnTo>
                <a:lnTo>
                  <a:pt x="181495" y="0"/>
                </a:lnTo>
                <a:lnTo>
                  <a:pt x="172402" y="800"/>
                </a:lnTo>
                <a:lnTo>
                  <a:pt x="141528" y="28333"/>
                </a:lnTo>
                <a:lnTo>
                  <a:pt x="138607" y="48094"/>
                </a:lnTo>
                <a:lnTo>
                  <a:pt x="138645" y="50419"/>
                </a:lnTo>
                <a:lnTo>
                  <a:pt x="156794" y="89471"/>
                </a:lnTo>
                <a:lnTo>
                  <a:pt x="182346" y="96494"/>
                </a:lnTo>
                <a:lnTo>
                  <a:pt x="190017" y="95999"/>
                </a:lnTo>
                <a:lnTo>
                  <a:pt x="213982" y="83654"/>
                </a:lnTo>
                <a:lnTo>
                  <a:pt x="217360" y="79273"/>
                </a:lnTo>
                <a:lnTo>
                  <a:pt x="220472" y="73380"/>
                </a:lnTo>
                <a:lnTo>
                  <a:pt x="222770" y="66713"/>
                </a:lnTo>
                <a:lnTo>
                  <a:pt x="206603" y="64566"/>
                </a:lnTo>
                <a:lnTo>
                  <a:pt x="204241" y="71234"/>
                </a:lnTo>
                <a:lnTo>
                  <a:pt x="201041" y="76073"/>
                </a:lnTo>
                <a:lnTo>
                  <a:pt x="192951" y="82130"/>
                </a:lnTo>
                <a:lnTo>
                  <a:pt x="188074" y="83654"/>
                </a:lnTo>
                <a:lnTo>
                  <a:pt x="174675" y="83654"/>
                </a:lnTo>
                <a:lnTo>
                  <a:pt x="168262" y="80937"/>
                </a:lnTo>
                <a:lnTo>
                  <a:pt x="157975" y="70192"/>
                </a:lnTo>
                <a:lnTo>
                  <a:pt x="155130" y="62407"/>
                </a:lnTo>
                <a:lnTo>
                  <a:pt x="154533" y="52260"/>
                </a:lnTo>
                <a:lnTo>
                  <a:pt x="223215" y="52260"/>
                </a:lnTo>
                <a:lnTo>
                  <a:pt x="223304" y="48094"/>
                </a:lnTo>
                <a:close/>
              </a:path>
              <a:path w="626110" h="120650">
                <a:moveTo>
                  <a:pt x="318046" y="62788"/>
                </a:moveTo>
                <a:lnTo>
                  <a:pt x="302768" y="60655"/>
                </a:lnTo>
                <a:lnTo>
                  <a:pt x="301663" y="68465"/>
                </a:lnTo>
                <a:lnTo>
                  <a:pt x="299059" y="74256"/>
                </a:lnTo>
                <a:lnTo>
                  <a:pt x="290855" y="81788"/>
                </a:lnTo>
                <a:lnTo>
                  <a:pt x="285737" y="83654"/>
                </a:lnTo>
                <a:lnTo>
                  <a:pt x="271957" y="83654"/>
                </a:lnTo>
                <a:lnTo>
                  <a:pt x="253898" y="48158"/>
                </a:lnTo>
                <a:lnTo>
                  <a:pt x="254355" y="39598"/>
                </a:lnTo>
                <a:lnTo>
                  <a:pt x="272605" y="12852"/>
                </a:lnTo>
                <a:lnTo>
                  <a:pt x="285711" y="12852"/>
                </a:lnTo>
                <a:lnTo>
                  <a:pt x="290144" y="14427"/>
                </a:lnTo>
                <a:lnTo>
                  <a:pt x="297522" y="20688"/>
                </a:lnTo>
                <a:lnTo>
                  <a:pt x="300062" y="25361"/>
                </a:lnTo>
                <a:lnTo>
                  <a:pt x="301510" y="31572"/>
                </a:lnTo>
                <a:lnTo>
                  <a:pt x="316611" y="29260"/>
                </a:lnTo>
                <a:lnTo>
                  <a:pt x="287020" y="469"/>
                </a:lnTo>
                <a:lnTo>
                  <a:pt x="279869" y="0"/>
                </a:lnTo>
                <a:lnTo>
                  <a:pt x="271932" y="0"/>
                </a:lnTo>
                <a:lnTo>
                  <a:pt x="240690" y="28257"/>
                </a:lnTo>
                <a:lnTo>
                  <a:pt x="237909" y="48602"/>
                </a:lnTo>
                <a:lnTo>
                  <a:pt x="238620" y="59486"/>
                </a:lnTo>
                <a:lnTo>
                  <a:pt x="262724" y="93408"/>
                </a:lnTo>
                <a:lnTo>
                  <a:pt x="279755" y="96494"/>
                </a:lnTo>
                <a:lnTo>
                  <a:pt x="286981" y="95935"/>
                </a:lnTo>
                <a:lnTo>
                  <a:pt x="316293" y="70269"/>
                </a:lnTo>
                <a:lnTo>
                  <a:pt x="318046" y="62788"/>
                </a:lnTo>
                <a:close/>
              </a:path>
              <a:path w="626110" h="120650">
                <a:moveTo>
                  <a:pt x="397827" y="1968"/>
                </a:moveTo>
                <a:lnTo>
                  <a:pt x="323202" y="1968"/>
                </a:lnTo>
                <a:lnTo>
                  <a:pt x="323202" y="14986"/>
                </a:lnTo>
                <a:lnTo>
                  <a:pt x="352679" y="14986"/>
                </a:lnTo>
                <a:lnTo>
                  <a:pt x="352679" y="94538"/>
                </a:lnTo>
                <a:lnTo>
                  <a:pt x="368312" y="94538"/>
                </a:lnTo>
                <a:lnTo>
                  <a:pt x="368312" y="14986"/>
                </a:lnTo>
                <a:lnTo>
                  <a:pt x="397827" y="14986"/>
                </a:lnTo>
                <a:lnTo>
                  <a:pt x="397827" y="1968"/>
                </a:lnTo>
                <a:close/>
              </a:path>
              <a:path w="626110" h="120650">
                <a:moveTo>
                  <a:pt x="488276" y="63233"/>
                </a:moveTo>
                <a:lnTo>
                  <a:pt x="486841" y="58508"/>
                </a:lnTo>
                <a:lnTo>
                  <a:pt x="481126" y="50571"/>
                </a:lnTo>
                <a:lnTo>
                  <a:pt x="477545" y="47866"/>
                </a:lnTo>
                <a:lnTo>
                  <a:pt x="473227" y="46405"/>
                </a:lnTo>
                <a:lnTo>
                  <a:pt x="476897" y="44196"/>
                </a:lnTo>
                <a:lnTo>
                  <a:pt x="479615" y="41452"/>
                </a:lnTo>
                <a:lnTo>
                  <a:pt x="483260" y="34874"/>
                </a:lnTo>
                <a:lnTo>
                  <a:pt x="484162" y="31064"/>
                </a:lnTo>
                <a:lnTo>
                  <a:pt x="484187" y="21043"/>
                </a:lnTo>
                <a:lnTo>
                  <a:pt x="482638" y="16319"/>
                </a:lnTo>
                <a:lnTo>
                  <a:pt x="476453" y="8382"/>
                </a:lnTo>
                <a:lnTo>
                  <a:pt x="472757" y="5689"/>
                </a:lnTo>
                <a:lnTo>
                  <a:pt x="472287" y="5537"/>
                </a:lnTo>
                <a:lnTo>
                  <a:pt x="472249" y="64935"/>
                </a:lnTo>
                <a:lnTo>
                  <a:pt x="472249" y="68668"/>
                </a:lnTo>
                <a:lnTo>
                  <a:pt x="472097" y="72974"/>
                </a:lnTo>
                <a:lnTo>
                  <a:pt x="470382" y="76517"/>
                </a:lnTo>
                <a:lnTo>
                  <a:pt x="463804" y="80645"/>
                </a:lnTo>
                <a:lnTo>
                  <a:pt x="457733" y="81699"/>
                </a:lnTo>
                <a:lnTo>
                  <a:pt x="428396" y="81699"/>
                </a:lnTo>
                <a:lnTo>
                  <a:pt x="428396" y="53873"/>
                </a:lnTo>
                <a:lnTo>
                  <a:pt x="454012" y="53873"/>
                </a:lnTo>
                <a:lnTo>
                  <a:pt x="472249" y="64935"/>
                </a:lnTo>
                <a:lnTo>
                  <a:pt x="472249" y="5524"/>
                </a:lnTo>
                <a:lnTo>
                  <a:pt x="468198" y="4114"/>
                </a:lnTo>
                <a:lnTo>
                  <a:pt x="468198" y="23190"/>
                </a:lnTo>
                <a:lnTo>
                  <a:pt x="468198" y="31064"/>
                </a:lnTo>
                <a:lnTo>
                  <a:pt x="451586" y="41021"/>
                </a:lnTo>
                <a:lnTo>
                  <a:pt x="428396" y="41021"/>
                </a:lnTo>
                <a:lnTo>
                  <a:pt x="428396" y="14986"/>
                </a:lnTo>
                <a:lnTo>
                  <a:pt x="453771" y="14986"/>
                </a:lnTo>
                <a:lnTo>
                  <a:pt x="459625" y="15938"/>
                </a:lnTo>
                <a:lnTo>
                  <a:pt x="466471" y="19799"/>
                </a:lnTo>
                <a:lnTo>
                  <a:pt x="468198" y="23190"/>
                </a:lnTo>
                <a:lnTo>
                  <a:pt x="468198" y="4114"/>
                </a:lnTo>
                <a:lnTo>
                  <a:pt x="464134" y="2705"/>
                </a:lnTo>
                <a:lnTo>
                  <a:pt x="457555" y="1968"/>
                </a:lnTo>
                <a:lnTo>
                  <a:pt x="412762" y="1968"/>
                </a:lnTo>
                <a:lnTo>
                  <a:pt x="412762" y="94538"/>
                </a:lnTo>
                <a:lnTo>
                  <a:pt x="454253" y="94538"/>
                </a:lnTo>
                <a:lnTo>
                  <a:pt x="471144" y="81699"/>
                </a:lnTo>
                <a:lnTo>
                  <a:pt x="488276" y="68668"/>
                </a:lnTo>
                <a:lnTo>
                  <a:pt x="488276" y="63233"/>
                </a:lnTo>
                <a:close/>
              </a:path>
              <a:path w="626110" h="120650">
                <a:moveTo>
                  <a:pt x="584784" y="94538"/>
                </a:moveTo>
                <a:lnTo>
                  <a:pt x="583577" y="82943"/>
                </a:lnTo>
                <a:lnTo>
                  <a:pt x="579996" y="48158"/>
                </a:lnTo>
                <a:lnTo>
                  <a:pt x="579996" y="28003"/>
                </a:lnTo>
                <a:lnTo>
                  <a:pt x="579729" y="23190"/>
                </a:lnTo>
                <a:lnTo>
                  <a:pt x="567626" y="13030"/>
                </a:lnTo>
                <a:lnTo>
                  <a:pt x="552107" y="0"/>
                </a:lnTo>
                <a:lnTo>
                  <a:pt x="536282" y="0"/>
                </a:lnTo>
                <a:lnTo>
                  <a:pt x="503910" y="21971"/>
                </a:lnTo>
                <a:lnTo>
                  <a:pt x="502526" y="28549"/>
                </a:lnTo>
                <a:lnTo>
                  <a:pt x="517804" y="30683"/>
                </a:lnTo>
                <a:lnTo>
                  <a:pt x="519493" y="24079"/>
                </a:lnTo>
                <a:lnTo>
                  <a:pt x="522071" y="19507"/>
                </a:lnTo>
                <a:lnTo>
                  <a:pt x="529094" y="14338"/>
                </a:lnTo>
                <a:lnTo>
                  <a:pt x="534530" y="13030"/>
                </a:lnTo>
                <a:lnTo>
                  <a:pt x="549795" y="13030"/>
                </a:lnTo>
                <a:lnTo>
                  <a:pt x="555739" y="14782"/>
                </a:lnTo>
                <a:lnTo>
                  <a:pt x="562698" y="20942"/>
                </a:lnTo>
                <a:lnTo>
                  <a:pt x="564184" y="25425"/>
                </a:lnTo>
                <a:lnTo>
                  <a:pt x="564184" y="48158"/>
                </a:lnTo>
                <a:lnTo>
                  <a:pt x="546531" y="82880"/>
                </a:lnTo>
                <a:lnTo>
                  <a:pt x="541172" y="84188"/>
                </a:lnTo>
                <a:lnTo>
                  <a:pt x="529094" y="84188"/>
                </a:lnTo>
                <a:lnTo>
                  <a:pt x="524471" y="82791"/>
                </a:lnTo>
                <a:lnTo>
                  <a:pt x="518121" y="77266"/>
                </a:lnTo>
                <a:lnTo>
                  <a:pt x="516661" y="74028"/>
                </a:lnTo>
                <a:lnTo>
                  <a:pt x="516559" y="66916"/>
                </a:lnTo>
                <a:lnTo>
                  <a:pt x="517296" y="64452"/>
                </a:lnTo>
                <a:lnTo>
                  <a:pt x="538594" y="54051"/>
                </a:lnTo>
                <a:lnTo>
                  <a:pt x="546595" y="52781"/>
                </a:lnTo>
                <a:lnTo>
                  <a:pt x="553516" y="51371"/>
                </a:lnTo>
                <a:lnTo>
                  <a:pt x="559384" y="49834"/>
                </a:lnTo>
                <a:lnTo>
                  <a:pt x="564184" y="48158"/>
                </a:lnTo>
                <a:lnTo>
                  <a:pt x="564184" y="25425"/>
                </a:lnTo>
                <a:lnTo>
                  <a:pt x="564095" y="35852"/>
                </a:lnTo>
                <a:lnTo>
                  <a:pt x="558990" y="37363"/>
                </a:lnTo>
                <a:lnTo>
                  <a:pt x="552640" y="38773"/>
                </a:lnTo>
                <a:lnTo>
                  <a:pt x="545033" y="40055"/>
                </a:lnTo>
                <a:lnTo>
                  <a:pt x="530009" y="42011"/>
                </a:lnTo>
                <a:lnTo>
                  <a:pt x="525360" y="42786"/>
                </a:lnTo>
                <a:lnTo>
                  <a:pt x="499859" y="65582"/>
                </a:lnTo>
                <a:lnTo>
                  <a:pt x="499859" y="77800"/>
                </a:lnTo>
                <a:lnTo>
                  <a:pt x="502577" y="84124"/>
                </a:lnTo>
                <a:lnTo>
                  <a:pt x="513473" y="94030"/>
                </a:lnTo>
                <a:lnTo>
                  <a:pt x="521271" y="96494"/>
                </a:lnTo>
                <a:lnTo>
                  <a:pt x="537552" y="96494"/>
                </a:lnTo>
                <a:lnTo>
                  <a:pt x="562864" y="84188"/>
                </a:lnTo>
                <a:lnTo>
                  <a:pt x="565429" y="82943"/>
                </a:lnTo>
                <a:lnTo>
                  <a:pt x="565873" y="87363"/>
                </a:lnTo>
                <a:lnTo>
                  <a:pt x="566877" y="91236"/>
                </a:lnTo>
                <a:lnTo>
                  <a:pt x="568452" y="94538"/>
                </a:lnTo>
                <a:lnTo>
                  <a:pt x="584784" y="94538"/>
                </a:lnTo>
                <a:close/>
              </a:path>
              <a:path w="626110" h="120650">
                <a:moveTo>
                  <a:pt x="625868" y="76708"/>
                </a:moveTo>
                <a:lnTo>
                  <a:pt x="608101" y="76708"/>
                </a:lnTo>
                <a:lnTo>
                  <a:pt x="608101" y="94538"/>
                </a:lnTo>
                <a:lnTo>
                  <a:pt x="616953" y="94538"/>
                </a:lnTo>
                <a:lnTo>
                  <a:pt x="616762" y="99834"/>
                </a:lnTo>
                <a:lnTo>
                  <a:pt x="615873" y="103886"/>
                </a:lnTo>
                <a:lnTo>
                  <a:pt x="612787" y="109486"/>
                </a:lnTo>
                <a:lnTo>
                  <a:pt x="610349" y="111633"/>
                </a:lnTo>
                <a:lnTo>
                  <a:pt x="607034" y="113093"/>
                </a:lnTo>
                <a:lnTo>
                  <a:pt x="611301" y="119875"/>
                </a:lnTo>
                <a:lnTo>
                  <a:pt x="616356" y="117665"/>
                </a:lnTo>
                <a:lnTo>
                  <a:pt x="620064" y="114515"/>
                </a:lnTo>
                <a:lnTo>
                  <a:pt x="624713" y="106426"/>
                </a:lnTo>
                <a:lnTo>
                  <a:pt x="625868" y="101104"/>
                </a:lnTo>
                <a:lnTo>
                  <a:pt x="625868" y="76708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6" name="object 296"/>
          <p:cNvPicPr/>
          <p:nvPr/>
        </p:nvPicPr>
        <p:blipFill>
          <a:blip r:embed="rId159" cstate="print"/>
          <a:stretch>
            <a:fillRect/>
          </a:stretch>
        </p:blipFill>
        <p:spPr>
          <a:xfrm>
            <a:off x="1984248" y="5259323"/>
            <a:ext cx="76199" cy="91439"/>
          </a:xfrm>
          <a:prstGeom prst="rect">
            <a:avLst/>
          </a:prstGeom>
        </p:spPr>
      </p:pic>
      <p:pic>
        <p:nvPicPr>
          <p:cNvPr id="297" name="object 297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2119883" y="5256276"/>
            <a:ext cx="167639" cy="96011"/>
          </a:xfrm>
          <a:prstGeom prst="rect">
            <a:avLst/>
          </a:prstGeom>
        </p:spPr>
      </p:pic>
      <p:grpSp>
        <p:nvGrpSpPr>
          <p:cNvPr id="298" name="object 298"/>
          <p:cNvGrpSpPr/>
          <p:nvPr/>
        </p:nvGrpSpPr>
        <p:grpSpPr>
          <a:xfrm>
            <a:off x="2356104" y="5256276"/>
            <a:ext cx="486409" cy="129539"/>
            <a:chOff x="2356104" y="5256276"/>
            <a:chExt cx="486409" cy="129539"/>
          </a:xfrm>
        </p:grpSpPr>
        <p:pic>
          <p:nvPicPr>
            <p:cNvPr id="299" name="object 299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2356104" y="5256276"/>
              <a:ext cx="272795" cy="129539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2648712" y="5259323"/>
              <a:ext cx="193547" cy="91439"/>
            </a:xfrm>
            <a:prstGeom prst="rect">
              <a:avLst/>
            </a:prstGeom>
          </p:spPr>
        </p:pic>
      </p:grpSp>
      <p:pic>
        <p:nvPicPr>
          <p:cNvPr id="301" name="object 301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2915411" y="5256276"/>
            <a:ext cx="1208531" cy="96011"/>
          </a:xfrm>
          <a:prstGeom prst="rect">
            <a:avLst/>
          </a:prstGeom>
        </p:spPr>
      </p:pic>
      <p:grpSp>
        <p:nvGrpSpPr>
          <p:cNvPr id="302" name="object 302"/>
          <p:cNvGrpSpPr/>
          <p:nvPr/>
        </p:nvGrpSpPr>
        <p:grpSpPr>
          <a:xfrm>
            <a:off x="6207253" y="5256274"/>
            <a:ext cx="878205" cy="132080"/>
            <a:chOff x="6207253" y="5256274"/>
            <a:chExt cx="878205" cy="132080"/>
          </a:xfrm>
        </p:grpSpPr>
        <p:sp>
          <p:nvSpPr>
            <p:cNvPr id="303" name="object 303"/>
            <p:cNvSpPr/>
            <p:nvPr/>
          </p:nvSpPr>
          <p:spPr>
            <a:xfrm>
              <a:off x="6207252" y="5256275"/>
              <a:ext cx="778510" cy="132080"/>
            </a:xfrm>
            <a:custGeom>
              <a:avLst/>
              <a:gdLst/>
              <a:ahLst/>
              <a:cxnLst/>
              <a:rect l="l" t="t" r="r" b="b"/>
              <a:pathLst>
                <a:path w="778509" h="132079">
                  <a:moveTo>
                    <a:pt x="86436" y="46977"/>
                  </a:moveTo>
                  <a:lnTo>
                    <a:pt x="70396" y="9156"/>
                  </a:lnTo>
                  <a:lnTo>
                    <a:pt x="70396" y="48310"/>
                  </a:lnTo>
                  <a:lnTo>
                    <a:pt x="70002" y="55435"/>
                  </a:lnTo>
                  <a:lnTo>
                    <a:pt x="51041" y="83718"/>
                  </a:lnTo>
                  <a:lnTo>
                    <a:pt x="35420" y="83718"/>
                  </a:lnTo>
                  <a:lnTo>
                    <a:pt x="16002" y="48310"/>
                  </a:lnTo>
                  <a:lnTo>
                    <a:pt x="16484" y="40017"/>
                  </a:lnTo>
                  <a:lnTo>
                    <a:pt x="35420" y="13042"/>
                  </a:lnTo>
                  <a:lnTo>
                    <a:pt x="50977" y="13042"/>
                  </a:lnTo>
                  <a:lnTo>
                    <a:pt x="70383" y="46977"/>
                  </a:lnTo>
                  <a:lnTo>
                    <a:pt x="70396" y="48310"/>
                  </a:lnTo>
                  <a:lnTo>
                    <a:pt x="70396" y="9156"/>
                  </a:lnTo>
                  <a:lnTo>
                    <a:pt x="67894" y="7035"/>
                  </a:lnTo>
                  <a:lnTo>
                    <a:pt x="60540" y="3136"/>
                  </a:lnTo>
                  <a:lnTo>
                    <a:pt x="52336" y="787"/>
                  </a:lnTo>
                  <a:lnTo>
                    <a:pt x="43281" y="12"/>
                  </a:lnTo>
                  <a:lnTo>
                    <a:pt x="35039" y="647"/>
                  </a:lnTo>
                  <a:lnTo>
                    <a:pt x="3556" y="25958"/>
                  </a:lnTo>
                  <a:lnTo>
                    <a:pt x="0" y="48310"/>
                  </a:lnTo>
                  <a:lnTo>
                    <a:pt x="749" y="59309"/>
                  </a:lnTo>
                  <a:lnTo>
                    <a:pt x="25742" y="93459"/>
                  </a:lnTo>
                  <a:lnTo>
                    <a:pt x="43281" y="96570"/>
                  </a:lnTo>
                  <a:lnTo>
                    <a:pt x="51308" y="96570"/>
                  </a:lnTo>
                  <a:lnTo>
                    <a:pt x="58737" y="94691"/>
                  </a:lnTo>
                  <a:lnTo>
                    <a:pt x="72351" y="87134"/>
                  </a:lnTo>
                  <a:lnTo>
                    <a:pt x="75704" y="83718"/>
                  </a:lnTo>
                  <a:lnTo>
                    <a:pt x="77546" y="81851"/>
                  </a:lnTo>
                  <a:lnTo>
                    <a:pt x="81102" y="75044"/>
                  </a:lnTo>
                  <a:lnTo>
                    <a:pt x="83426" y="69456"/>
                  </a:lnTo>
                  <a:lnTo>
                    <a:pt x="85102" y="62915"/>
                  </a:lnTo>
                  <a:lnTo>
                    <a:pt x="86093" y="55435"/>
                  </a:lnTo>
                  <a:lnTo>
                    <a:pt x="86436" y="46977"/>
                  </a:lnTo>
                  <a:close/>
                </a:path>
                <a:path w="778509" h="132079">
                  <a:moveTo>
                    <a:pt x="167386" y="1968"/>
                  </a:moveTo>
                  <a:lnTo>
                    <a:pt x="92684" y="1968"/>
                  </a:lnTo>
                  <a:lnTo>
                    <a:pt x="92684" y="14998"/>
                  </a:lnTo>
                  <a:lnTo>
                    <a:pt x="122212" y="14998"/>
                  </a:lnTo>
                  <a:lnTo>
                    <a:pt x="122212" y="94602"/>
                  </a:lnTo>
                  <a:lnTo>
                    <a:pt x="137858" y="94602"/>
                  </a:lnTo>
                  <a:lnTo>
                    <a:pt x="137858" y="14998"/>
                  </a:lnTo>
                  <a:lnTo>
                    <a:pt x="167386" y="14998"/>
                  </a:lnTo>
                  <a:lnTo>
                    <a:pt x="167386" y="1968"/>
                  </a:lnTo>
                  <a:close/>
                </a:path>
                <a:path w="778509" h="132079">
                  <a:moveTo>
                    <a:pt x="255930" y="62826"/>
                  </a:moveTo>
                  <a:lnTo>
                    <a:pt x="240639" y="60680"/>
                  </a:lnTo>
                  <a:lnTo>
                    <a:pt x="239534" y="68516"/>
                  </a:lnTo>
                  <a:lnTo>
                    <a:pt x="236931" y="74295"/>
                  </a:lnTo>
                  <a:lnTo>
                    <a:pt x="228714" y="81838"/>
                  </a:lnTo>
                  <a:lnTo>
                    <a:pt x="223583" y="83705"/>
                  </a:lnTo>
                  <a:lnTo>
                    <a:pt x="209804" y="83705"/>
                  </a:lnTo>
                  <a:lnTo>
                    <a:pt x="191719" y="48196"/>
                  </a:lnTo>
                  <a:lnTo>
                    <a:pt x="192176" y="39624"/>
                  </a:lnTo>
                  <a:lnTo>
                    <a:pt x="210451" y="12852"/>
                  </a:lnTo>
                  <a:lnTo>
                    <a:pt x="223558" y="12852"/>
                  </a:lnTo>
                  <a:lnTo>
                    <a:pt x="228003" y="14427"/>
                  </a:lnTo>
                  <a:lnTo>
                    <a:pt x="235381" y="20701"/>
                  </a:lnTo>
                  <a:lnTo>
                    <a:pt x="237934" y="25374"/>
                  </a:lnTo>
                  <a:lnTo>
                    <a:pt x="239395" y="31597"/>
                  </a:lnTo>
                  <a:lnTo>
                    <a:pt x="254495" y="29273"/>
                  </a:lnTo>
                  <a:lnTo>
                    <a:pt x="224866" y="469"/>
                  </a:lnTo>
                  <a:lnTo>
                    <a:pt x="217716" y="0"/>
                  </a:lnTo>
                  <a:lnTo>
                    <a:pt x="209778" y="0"/>
                  </a:lnTo>
                  <a:lnTo>
                    <a:pt x="178498" y="28282"/>
                  </a:lnTo>
                  <a:lnTo>
                    <a:pt x="175717" y="48641"/>
                  </a:lnTo>
                  <a:lnTo>
                    <a:pt x="176428" y="59524"/>
                  </a:lnTo>
                  <a:lnTo>
                    <a:pt x="200558" y="93459"/>
                  </a:lnTo>
                  <a:lnTo>
                    <a:pt x="217601" y="96558"/>
                  </a:lnTo>
                  <a:lnTo>
                    <a:pt x="224840" y="95999"/>
                  </a:lnTo>
                  <a:lnTo>
                    <a:pt x="254177" y="70307"/>
                  </a:lnTo>
                  <a:lnTo>
                    <a:pt x="255930" y="62826"/>
                  </a:lnTo>
                  <a:close/>
                </a:path>
                <a:path w="778509" h="132079">
                  <a:moveTo>
                    <a:pt x="344817" y="1968"/>
                  </a:moveTo>
                  <a:lnTo>
                    <a:pt x="329196" y="1968"/>
                  </a:lnTo>
                  <a:lnTo>
                    <a:pt x="307022" y="62826"/>
                  </a:lnTo>
                  <a:lnTo>
                    <a:pt x="304888" y="69786"/>
                  </a:lnTo>
                  <a:lnTo>
                    <a:pt x="303085" y="76847"/>
                  </a:lnTo>
                  <a:lnTo>
                    <a:pt x="301104" y="69342"/>
                  </a:lnTo>
                  <a:lnTo>
                    <a:pt x="298881" y="62204"/>
                  </a:lnTo>
                  <a:lnTo>
                    <a:pt x="277088" y="1968"/>
                  </a:lnTo>
                  <a:lnTo>
                    <a:pt x="260375" y="1968"/>
                  </a:lnTo>
                  <a:lnTo>
                    <a:pt x="295414" y="94894"/>
                  </a:lnTo>
                  <a:lnTo>
                    <a:pt x="291820" y="104978"/>
                  </a:lnTo>
                  <a:lnTo>
                    <a:pt x="279209" y="117094"/>
                  </a:lnTo>
                  <a:lnTo>
                    <a:pt x="273177" y="117094"/>
                  </a:lnTo>
                  <a:lnTo>
                    <a:pt x="270205" y="116611"/>
                  </a:lnTo>
                  <a:lnTo>
                    <a:pt x="266776" y="115684"/>
                  </a:lnTo>
                  <a:lnTo>
                    <a:pt x="268554" y="130213"/>
                  </a:lnTo>
                  <a:lnTo>
                    <a:pt x="272249" y="131457"/>
                  </a:lnTo>
                  <a:lnTo>
                    <a:pt x="275628" y="132080"/>
                  </a:lnTo>
                  <a:lnTo>
                    <a:pt x="283629" y="132080"/>
                  </a:lnTo>
                  <a:lnTo>
                    <a:pt x="306171" y="106349"/>
                  </a:lnTo>
                  <a:lnTo>
                    <a:pt x="344817" y="1968"/>
                  </a:lnTo>
                  <a:close/>
                </a:path>
                <a:path w="778509" h="132079">
                  <a:moveTo>
                    <a:pt x="424700" y="1968"/>
                  </a:moveTo>
                  <a:lnTo>
                    <a:pt x="349999" y="1968"/>
                  </a:lnTo>
                  <a:lnTo>
                    <a:pt x="349999" y="14998"/>
                  </a:lnTo>
                  <a:lnTo>
                    <a:pt x="379526" y="14998"/>
                  </a:lnTo>
                  <a:lnTo>
                    <a:pt x="379526" y="94602"/>
                  </a:lnTo>
                  <a:lnTo>
                    <a:pt x="395173" y="94602"/>
                  </a:lnTo>
                  <a:lnTo>
                    <a:pt x="395173" y="14998"/>
                  </a:lnTo>
                  <a:lnTo>
                    <a:pt x="424700" y="14998"/>
                  </a:lnTo>
                  <a:lnTo>
                    <a:pt x="424700" y="1968"/>
                  </a:lnTo>
                  <a:close/>
                </a:path>
                <a:path w="778509" h="132079">
                  <a:moveTo>
                    <a:pt x="513257" y="62826"/>
                  </a:moveTo>
                  <a:lnTo>
                    <a:pt x="497967" y="60680"/>
                  </a:lnTo>
                  <a:lnTo>
                    <a:pt x="496874" y="68516"/>
                  </a:lnTo>
                  <a:lnTo>
                    <a:pt x="494258" y="74295"/>
                  </a:lnTo>
                  <a:lnTo>
                    <a:pt x="486041" y="81838"/>
                  </a:lnTo>
                  <a:lnTo>
                    <a:pt x="480910" y="83705"/>
                  </a:lnTo>
                  <a:lnTo>
                    <a:pt x="467144" y="83705"/>
                  </a:lnTo>
                  <a:lnTo>
                    <a:pt x="449046" y="48196"/>
                  </a:lnTo>
                  <a:lnTo>
                    <a:pt x="449503" y="39624"/>
                  </a:lnTo>
                  <a:lnTo>
                    <a:pt x="467791" y="12852"/>
                  </a:lnTo>
                  <a:lnTo>
                    <a:pt x="480885" y="12852"/>
                  </a:lnTo>
                  <a:lnTo>
                    <a:pt x="485330" y="14427"/>
                  </a:lnTo>
                  <a:lnTo>
                    <a:pt x="492721" y="20701"/>
                  </a:lnTo>
                  <a:lnTo>
                    <a:pt x="495274" y="25374"/>
                  </a:lnTo>
                  <a:lnTo>
                    <a:pt x="496722" y="31597"/>
                  </a:lnTo>
                  <a:lnTo>
                    <a:pt x="511835" y="29273"/>
                  </a:lnTo>
                  <a:lnTo>
                    <a:pt x="482206" y="469"/>
                  </a:lnTo>
                  <a:lnTo>
                    <a:pt x="475043" y="0"/>
                  </a:lnTo>
                  <a:lnTo>
                    <a:pt x="467106" y="0"/>
                  </a:lnTo>
                  <a:lnTo>
                    <a:pt x="435838" y="28282"/>
                  </a:lnTo>
                  <a:lnTo>
                    <a:pt x="433044" y="48641"/>
                  </a:lnTo>
                  <a:lnTo>
                    <a:pt x="433768" y="59524"/>
                  </a:lnTo>
                  <a:lnTo>
                    <a:pt x="457885" y="93459"/>
                  </a:lnTo>
                  <a:lnTo>
                    <a:pt x="474929" y="96558"/>
                  </a:lnTo>
                  <a:lnTo>
                    <a:pt x="482180" y="95999"/>
                  </a:lnTo>
                  <a:lnTo>
                    <a:pt x="511505" y="70307"/>
                  </a:lnTo>
                  <a:lnTo>
                    <a:pt x="513257" y="62826"/>
                  </a:lnTo>
                  <a:close/>
                </a:path>
                <a:path w="778509" h="132079">
                  <a:moveTo>
                    <a:pt x="593115" y="1968"/>
                  </a:moveTo>
                  <a:lnTo>
                    <a:pt x="518414" y="1968"/>
                  </a:lnTo>
                  <a:lnTo>
                    <a:pt x="518414" y="14998"/>
                  </a:lnTo>
                  <a:lnTo>
                    <a:pt x="547941" y="14998"/>
                  </a:lnTo>
                  <a:lnTo>
                    <a:pt x="547941" y="94602"/>
                  </a:lnTo>
                  <a:lnTo>
                    <a:pt x="563587" y="94602"/>
                  </a:lnTo>
                  <a:lnTo>
                    <a:pt x="563587" y="14998"/>
                  </a:lnTo>
                  <a:lnTo>
                    <a:pt x="593115" y="14998"/>
                  </a:lnTo>
                  <a:lnTo>
                    <a:pt x="593115" y="1968"/>
                  </a:lnTo>
                  <a:close/>
                </a:path>
                <a:path w="778509" h="132079">
                  <a:moveTo>
                    <a:pt x="683641" y="63271"/>
                  </a:moveTo>
                  <a:lnTo>
                    <a:pt x="682218" y="58547"/>
                  </a:lnTo>
                  <a:lnTo>
                    <a:pt x="676503" y="50596"/>
                  </a:lnTo>
                  <a:lnTo>
                    <a:pt x="672909" y="47891"/>
                  </a:lnTo>
                  <a:lnTo>
                    <a:pt x="668591" y="46431"/>
                  </a:lnTo>
                  <a:lnTo>
                    <a:pt x="672261" y="44221"/>
                  </a:lnTo>
                  <a:lnTo>
                    <a:pt x="674992" y="41465"/>
                  </a:lnTo>
                  <a:lnTo>
                    <a:pt x="678637" y="34886"/>
                  </a:lnTo>
                  <a:lnTo>
                    <a:pt x="679538" y="31076"/>
                  </a:lnTo>
                  <a:lnTo>
                    <a:pt x="679551" y="21056"/>
                  </a:lnTo>
                  <a:lnTo>
                    <a:pt x="678014" y="16332"/>
                  </a:lnTo>
                  <a:lnTo>
                    <a:pt x="671817" y="8382"/>
                  </a:lnTo>
                  <a:lnTo>
                    <a:pt x="668108" y="5689"/>
                  </a:lnTo>
                  <a:lnTo>
                    <a:pt x="667639" y="5524"/>
                  </a:lnTo>
                  <a:lnTo>
                    <a:pt x="667613" y="64973"/>
                  </a:lnTo>
                  <a:lnTo>
                    <a:pt x="667613" y="68719"/>
                  </a:lnTo>
                  <a:lnTo>
                    <a:pt x="667461" y="73025"/>
                  </a:lnTo>
                  <a:lnTo>
                    <a:pt x="665746" y="76568"/>
                  </a:lnTo>
                  <a:lnTo>
                    <a:pt x="659155" y="80695"/>
                  </a:lnTo>
                  <a:lnTo>
                    <a:pt x="653072" y="81749"/>
                  </a:lnTo>
                  <a:lnTo>
                    <a:pt x="623697" y="81749"/>
                  </a:lnTo>
                  <a:lnTo>
                    <a:pt x="623697" y="53898"/>
                  </a:lnTo>
                  <a:lnTo>
                    <a:pt x="649338" y="53898"/>
                  </a:lnTo>
                  <a:lnTo>
                    <a:pt x="667613" y="64973"/>
                  </a:lnTo>
                  <a:lnTo>
                    <a:pt x="667613" y="5524"/>
                  </a:lnTo>
                  <a:lnTo>
                    <a:pt x="663536" y="4114"/>
                  </a:lnTo>
                  <a:lnTo>
                    <a:pt x="663536" y="23202"/>
                  </a:lnTo>
                  <a:lnTo>
                    <a:pt x="663536" y="31076"/>
                  </a:lnTo>
                  <a:lnTo>
                    <a:pt x="646912" y="41046"/>
                  </a:lnTo>
                  <a:lnTo>
                    <a:pt x="623697" y="41046"/>
                  </a:lnTo>
                  <a:lnTo>
                    <a:pt x="623697" y="14986"/>
                  </a:lnTo>
                  <a:lnTo>
                    <a:pt x="649109" y="14986"/>
                  </a:lnTo>
                  <a:lnTo>
                    <a:pt x="654977" y="15951"/>
                  </a:lnTo>
                  <a:lnTo>
                    <a:pt x="661822" y="19812"/>
                  </a:lnTo>
                  <a:lnTo>
                    <a:pt x="663536" y="23202"/>
                  </a:lnTo>
                  <a:lnTo>
                    <a:pt x="663536" y="4114"/>
                  </a:lnTo>
                  <a:lnTo>
                    <a:pt x="659472" y="2705"/>
                  </a:lnTo>
                  <a:lnTo>
                    <a:pt x="652894" y="1955"/>
                  </a:lnTo>
                  <a:lnTo>
                    <a:pt x="608050" y="1955"/>
                  </a:lnTo>
                  <a:lnTo>
                    <a:pt x="608050" y="94589"/>
                  </a:lnTo>
                  <a:lnTo>
                    <a:pt x="649579" y="94589"/>
                  </a:lnTo>
                  <a:lnTo>
                    <a:pt x="666483" y="81749"/>
                  </a:lnTo>
                  <a:lnTo>
                    <a:pt x="683641" y="68719"/>
                  </a:lnTo>
                  <a:lnTo>
                    <a:pt x="683641" y="63271"/>
                  </a:lnTo>
                  <a:close/>
                </a:path>
                <a:path w="778509" h="132079">
                  <a:moveTo>
                    <a:pt x="778497" y="1968"/>
                  </a:moveTo>
                  <a:lnTo>
                    <a:pt x="761695" y="1968"/>
                  </a:lnTo>
                  <a:lnTo>
                    <a:pt x="718210" y="72618"/>
                  </a:lnTo>
                  <a:lnTo>
                    <a:pt x="718210" y="1968"/>
                  </a:lnTo>
                  <a:lnTo>
                    <a:pt x="702564" y="1968"/>
                  </a:lnTo>
                  <a:lnTo>
                    <a:pt x="702564" y="94602"/>
                  </a:lnTo>
                  <a:lnTo>
                    <a:pt x="719429" y="94602"/>
                  </a:lnTo>
                  <a:lnTo>
                    <a:pt x="762850" y="24396"/>
                  </a:lnTo>
                  <a:lnTo>
                    <a:pt x="762850" y="94602"/>
                  </a:lnTo>
                  <a:lnTo>
                    <a:pt x="778497" y="94602"/>
                  </a:lnTo>
                  <a:lnTo>
                    <a:pt x="778497" y="1968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4" name="object 30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008876" y="5259323"/>
              <a:ext cx="76199" cy="91439"/>
            </a:xfrm>
            <a:prstGeom prst="rect">
              <a:avLst/>
            </a:prstGeom>
          </p:spPr>
        </p:pic>
      </p:grpSp>
      <p:pic>
        <p:nvPicPr>
          <p:cNvPr id="305" name="object 305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3747515" y="5256276"/>
            <a:ext cx="2045207" cy="329183"/>
          </a:xfrm>
          <a:prstGeom prst="rect">
            <a:avLst/>
          </a:prstGeom>
        </p:spPr>
      </p:pic>
      <p:grpSp>
        <p:nvGrpSpPr>
          <p:cNvPr id="306" name="object 306"/>
          <p:cNvGrpSpPr/>
          <p:nvPr/>
        </p:nvGrpSpPr>
        <p:grpSpPr>
          <a:xfrm>
            <a:off x="1080516" y="5455920"/>
            <a:ext cx="539750" cy="96520"/>
            <a:chOff x="1080516" y="5455920"/>
            <a:chExt cx="539750" cy="96520"/>
          </a:xfrm>
        </p:grpSpPr>
        <p:pic>
          <p:nvPicPr>
            <p:cNvPr id="307" name="object 307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1080516" y="5455920"/>
              <a:ext cx="263651" cy="96011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1367028" y="5455920"/>
              <a:ext cx="252983" cy="96011"/>
            </a:xfrm>
            <a:prstGeom prst="rect">
              <a:avLst/>
            </a:prstGeom>
          </p:spPr>
        </p:pic>
      </p:grpSp>
      <p:pic>
        <p:nvPicPr>
          <p:cNvPr id="309" name="object 309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7152131" y="5256276"/>
            <a:ext cx="661414" cy="295655"/>
          </a:xfrm>
          <a:prstGeom prst="rect">
            <a:avLst/>
          </a:prstGeom>
        </p:spPr>
      </p:pic>
      <p:pic>
        <p:nvPicPr>
          <p:cNvPr id="310" name="object 310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1688592" y="5455920"/>
            <a:ext cx="1844039" cy="131063"/>
          </a:xfrm>
          <a:prstGeom prst="rect">
            <a:avLst/>
          </a:prstGeom>
        </p:spPr>
      </p:pic>
      <p:pic>
        <p:nvPicPr>
          <p:cNvPr id="311" name="object 311"/>
          <p:cNvPicPr/>
          <p:nvPr/>
        </p:nvPicPr>
        <p:blipFill>
          <a:blip r:embed="rId169" cstate="print"/>
          <a:stretch>
            <a:fillRect/>
          </a:stretch>
        </p:blipFill>
        <p:spPr>
          <a:xfrm>
            <a:off x="3598164" y="5457444"/>
            <a:ext cx="76199" cy="92963"/>
          </a:xfrm>
          <a:prstGeom prst="rect">
            <a:avLst/>
          </a:prstGeom>
        </p:spPr>
      </p:pic>
      <p:pic>
        <p:nvPicPr>
          <p:cNvPr id="312" name="object 312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5856732" y="5256276"/>
            <a:ext cx="746759" cy="329183"/>
          </a:xfrm>
          <a:prstGeom prst="rect">
            <a:avLst/>
          </a:prstGeom>
        </p:spPr>
      </p:pic>
      <p:pic>
        <p:nvPicPr>
          <p:cNvPr id="313" name="object 313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7865364" y="5224271"/>
            <a:ext cx="2072639" cy="361187"/>
          </a:xfrm>
          <a:prstGeom prst="rect">
            <a:avLst/>
          </a:prstGeom>
        </p:spPr>
      </p:pic>
      <p:grpSp>
        <p:nvGrpSpPr>
          <p:cNvPr id="314" name="object 314"/>
          <p:cNvGrpSpPr/>
          <p:nvPr/>
        </p:nvGrpSpPr>
        <p:grpSpPr>
          <a:xfrm>
            <a:off x="6667500" y="5455920"/>
            <a:ext cx="434340" cy="131445"/>
            <a:chOff x="6667500" y="5455920"/>
            <a:chExt cx="434340" cy="131445"/>
          </a:xfrm>
        </p:grpSpPr>
        <p:pic>
          <p:nvPicPr>
            <p:cNvPr id="315" name="object 315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6667500" y="5455920"/>
              <a:ext cx="274319" cy="96011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6961631" y="5457444"/>
              <a:ext cx="140207" cy="129539"/>
            </a:xfrm>
            <a:prstGeom prst="rect">
              <a:avLst/>
            </a:prstGeom>
          </p:spPr>
        </p:pic>
      </p:grpSp>
      <p:pic>
        <p:nvPicPr>
          <p:cNvPr id="317" name="object 317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7164323" y="5455920"/>
            <a:ext cx="178307" cy="96011"/>
          </a:xfrm>
          <a:prstGeom prst="rect">
            <a:avLst/>
          </a:prstGeom>
        </p:spPr>
      </p:pic>
      <p:grpSp>
        <p:nvGrpSpPr>
          <p:cNvPr id="318" name="object 318"/>
          <p:cNvGrpSpPr/>
          <p:nvPr/>
        </p:nvGrpSpPr>
        <p:grpSpPr>
          <a:xfrm>
            <a:off x="1085084" y="5617459"/>
            <a:ext cx="795655" cy="156845"/>
            <a:chOff x="1085084" y="5617459"/>
            <a:chExt cx="795655" cy="156845"/>
          </a:xfrm>
        </p:grpSpPr>
        <p:sp>
          <p:nvSpPr>
            <p:cNvPr id="319" name="object 319"/>
            <p:cNvSpPr/>
            <p:nvPr/>
          </p:nvSpPr>
          <p:spPr>
            <a:xfrm>
              <a:off x="1085075" y="5617464"/>
              <a:ext cx="655320" cy="132715"/>
            </a:xfrm>
            <a:custGeom>
              <a:avLst/>
              <a:gdLst/>
              <a:ahLst/>
              <a:cxnLst/>
              <a:rect l="l" t="t" r="r" b="b"/>
              <a:pathLst>
                <a:path w="655319" h="132714">
                  <a:moveTo>
                    <a:pt x="80035" y="98590"/>
                  </a:moveTo>
                  <a:lnTo>
                    <a:pt x="64770" y="96456"/>
                  </a:lnTo>
                  <a:lnTo>
                    <a:pt x="63677" y="104254"/>
                  </a:lnTo>
                  <a:lnTo>
                    <a:pt x="61074" y="110020"/>
                  </a:lnTo>
                  <a:lnTo>
                    <a:pt x="52882" y="117513"/>
                  </a:lnTo>
                  <a:lnTo>
                    <a:pt x="47764" y="119367"/>
                  </a:lnTo>
                  <a:lnTo>
                    <a:pt x="34010" y="119367"/>
                  </a:lnTo>
                  <a:lnTo>
                    <a:pt x="15976" y="84023"/>
                  </a:lnTo>
                  <a:lnTo>
                    <a:pt x="16433" y="75501"/>
                  </a:lnTo>
                  <a:lnTo>
                    <a:pt x="34671" y="48856"/>
                  </a:lnTo>
                  <a:lnTo>
                    <a:pt x="47739" y="48856"/>
                  </a:lnTo>
                  <a:lnTo>
                    <a:pt x="52171" y="50431"/>
                  </a:lnTo>
                  <a:lnTo>
                    <a:pt x="59537" y="56667"/>
                  </a:lnTo>
                  <a:lnTo>
                    <a:pt x="62077" y="61328"/>
                  </a:lnTo>
                  <a:lnTo>
                    <a:pt x="63538" y="67500"/>
                  </a:lnTo>
                  <a:lnTo>
                    <a:pt x="78613" y="65189"/>
                  </a:lnTo>
                  <a:lnTo>
                    <a:pt x="49047" y="36537"/>
                  </a:lnTo>
                  <a:lnTo>
                    <a:pt x="41910" y="36068"/>
                  </a:lnTo>
                  <a:lnTo>
                    <a:pt x="33985" y="36068"/>
                  </a:lnTo>
                  <a:lnTo>
                    <a:pt x="2781" y="64223"/>
                  </a:lnTo>
                  <a:lnTo>
                    <a:pt x="0" y="84467"/>
                  </a:lnTo>
                  <a:lnTo>
                    <a:pt x="711" y="95300"/>
                  </a:lnTo>
                  <a:lnTo>
                    <a:pt x="24777" y="129082"/>
                  </a:lnTo>
                  <a:lnTo>
                    <a:pt x="41795" y="132156"/>
                  </a:lnTo>
                  <a:lnTo>
                    <a:pt x="49022" y="131610"/>
                  </a:lnTo>
                  <a:lnTo>
                    <a:pt x="78282" y="106032"/>
                  </a:lnTo>
                  <a:lnTo>
                    <a:pt x="80035" y="98590"/>
                  </a:lnTo>
                  <a:close/>
                </a:path>
                <a:path w="655319" h="132714">
                  <a:moveTo>
                    <a:pt x="159715" y="38023"/>
                  </a:moveTo>
                  <a:lnTo>
                    <a:pt x="85178" y="38023"/>
                  </a:lnTo>
                  <a:lnTo>
                    <a:pt x="85178" y="50990"/>
                  </a:lnTo>
                  <a:lnTo>
                    <a:pt x="114642" y="50990"/>
                  </a:lnTo>
                  <a:lnTo>
                    <a:pt x="114642" y="130213"/>
                  </a:lnTo>
                  <a:lnTo>
                    <a:pt x="130251" y="130213"/>
                  </a:lnTo>
                  <a:lnTo>
                    <a:pt x="130251" y="50990"/>
                  </a:lnTo>
                  <a:lnTo>
                    <a:pt x="159715" y="50990"/>
                  </a:lnTo>
                  <a:lnTo>
                    <a:pt x="159715" y="38023"/>
                  </a:lnTo>
                  <a:close/>
                </a:path>
                <a:path w="655319" h="132714">
                  <a:moveTo>
                    <a:pt x="252133" y="130213"/>
                  </a:moveTo>
                  <a:lnTo>
                    <a:pt x="247345" y="63957"/>
                  </a:lnTo>
                  <a:lnTo>
                    <a:pt x="247078" y="59156"/>
                  </a:lnTo>
                  <a:lnTo>
                    <a:pt x="234975" y="49034"/>
                  </a:lnTo>
                  <a:lnTo>
                    <a:pt x="219481" y="36068"/>
                  </a:lnTo>
                  <a:lnTo>
                    <a:pt x="203695" y="36068"/>
                  </a:lnTo>
                  <a:lnTo>
                    <a:pt x="171361" y="57950"/>
                  </a:lnTo>
                  <a:lnTo>
                    <a:pt x="169989" y="64490"/>
                  </a:lnTo>
                  <a:lnTo>
                    <a:pt x="185229" y="66624"/>
                  </a:lnTo>
                  <a:lnTo>
                    <a:pt x="186918" y="60045"/>
                  </a:lnTo>
                  <a:lnTo>
                    <a:pt x="189496" y="55499"/>
                  </a:lnTo>
                  <a:lnTo>
                    <a:pt x="196507" y="50342"/>
                  </a:lnTo>
                  <a:lnTo>
                    <a:pt x="201955" y="49034"/>
                  </a:lnTo>
                  <a:lnTo>
                    <a:pt x="217170" y="49034"/>
                  </a:lnTo>
                  <a:lnTo>
                    <a:pt x="223113" y="50787"/>
                  </a:lnTo>
                  <a:lnTo>
                    <a:pt x="230073" y="56908"/>
                  </a:lnTo>
                  <a:lnTo>
                    <a:pt x="231546" y="61379"/>
                  </a:lnTo>
                  <a:lnTo>
                    <a:pt x="231546" y="84023"/>
                  </a:lnTo>
                  <a:lnTo>
                    <a:pt x="213931" y="118605"/>
                  </a:lnTo>
                  <a:lnTo>
                    <a:pt x="208584" y="119913"/>
                  </a:lnTo>
                  <a:lnTo>
                    <a:pt x="196507" y="119913"/>
                  </a:lnTo>
                  <a:lnTo>
                    <a:pt x="191884" y="118529"/>
                  </a:lnTo>
                  <a:lnTo>
                    <a:pt x="185559" y="113017"/>
                  </a:lnTo>
                  <a:lnTo>
                    <a:pt x="184099" y="109791"/>
                  </a:lnTo>
                  <a:lnTo>
                    <a:pt x="183984" y="102717"/>
                  </a:lnTo>
                  <a:lnTo>
                    <a:pt x="184734" y="100253"/>
                  </a:lnTo>
                  <a:lnTo>
                    <a:pt x="206006" y="89890"/>
                  </a:lnTo>
                  <a:lnTo>
                    <a:pt x="213982" y="88620"/>
                  </a:lnTo>
                  <a:lnTo>
                    <a:pt x="220903" y="87223"/>
                  </a:lnTo>
                  <a:lnTo>
                    <a:pt x="226758" y="85686"/>
                  </a:lnTo>
                  <a:lnTo>
                    <a:pt x="231546" y="84023"/>
                  </a:lnTo>
                  <a:lnTo>
                    <a:pt x="231546" y="61379"/>
                  </a:lnTo>
                  <a:lnTo>
                    <a:pt x="231457" y="71767"/>
                  </a:lnTo>
                  <a:lnTo>
                    <a:pt x="226377" y="73279"/>
                  </a:lnTo>
                  <a:lnTo>
                    <a:pt x="220027" y="74676"/>
                  </a:lnTo>
                  <a:lnTo>
                    <a:pt x="212432" y="75958"/>
                  </a:lnTo>
                  <a:lnTo>
                    <a:pt x="197421" y="77901"/>
                  </a:lnTo>
                  <a:lnTo>
                    <a:pt x="192773" y="78676"/>
                  </a:lnTo>
                  <a:lnTo>
                    <a:pt x="167309" y="101384"/>
                  </a:lnTo>
                  <a:lnTo>
                    <a:pt x="167309" y="113550"/>
                  </a:lnTo>
                  <a:lnTo>
                    <a:pt x="170040" y="119849"/>
                  </a:lnTo>
                  <a:lnTo>
                    <a:pt x="180924" y="129705"/>
                  </a:lnTo>
                  <a:lnTo>
                    <a:pt x="188696" y="132168"/>
                  </a:lnTo>
                  <a:lnTo>
                    <a:pt x="204965" y="132168"/>
                  </a:lnTo>
                  <a:lnTo>
                    <a:pt x="230225" y="119913"/>
                  </a:lnTo>
                  <a:lnTo>
                    <a:pt x="232791" y="118668"/>
                  </a:lnTo>
                  <a:lnTo>
                    <a:pt x="233248" y="123088"/>
                  </a:lnTo>
                  <a:lnTo>
                    <a:pt x="234251" y="126923"/>
                  </a:lnTo>
                  <a:lnTo>
                    <a:pt x="235813" y="130213"/>
                  </a:lnTo>
                  <a:lnTo>
                    <a:pt x="252133" y="130213"/>
                  </a:lnTo>
                  <a:close/>
                </a:path>
                <a:path w="655319" h="132714">
                  <a:moveTo>
                    <a:pt x="354164" y="83705"/>
                  </a:moveTo>
                  <a:lnTo>
                    <a:pt x="337845" y="46609"/>
                  </a:lnTo>
                  <a:lnTo>
                    <a:pt x="337845" y="74066"/>
                  </a:lnTo>
                  <a:lnTo>
                    <a:pt x="337845" y="84150"/>
                  </a:lnTo>
                  <a:lnTo>
                    <a:pt x="319557" y="119545"/>
                  </a:lnTo>
                  <a:lnTo>
                    <a:pt x="304279" y="119545"/>
                  </a:lnTo>
                  <a:lnTo>
                    <a:pt x="285000" y="86575"/>
                  </a:lnTo>
                  <a:lnTo>
                    <a:pt x="285419" y="78879"/>
                  </a:lnTo>
                  <a:lnTo>
                    <a:pt x="286740" y="72009"/>
                  </a:lnTo>
                  <a:lnTo>
                    <a:pt x="288937" y="65938"/>
                  </a:lnTo>
                  <a:lnTo>
                    <a:pt x="291998" y="60706"/>
                  </a:lnTo>
                  <a:lnTo>
                    <a:pt x="295694" y="55575"/>
                  </a:lnTo>
                  <a:lnTo>
                    <a:pt x="296672" y="54216"/>
                  </a:lnTo>
                  <a:lnTo>
                    <a:pt x="303301" y="50977"/>
                  </a:lnTo>
                  <a:lnTo>
                    <a:pt x="320154" y="50977"/>
                  </a:lnTo>
                  <a:lnTo>
                    <a:pt x="326542" y="54038"/>
                  </a:lnTo>
                  <a:lnTo>
                    <a:pt x="335597" y="66294"/>
                  </a:lnTo>
                  <a:lnTo>
                    <a:pt x="337845" y="74066"/>
                  </a:lnTo>
                  <a:lnTo>
                    <a:pt x="337845" y="46609"/>
                  </a:lnTo>
                  <a:lnTo>
                    <a:pt x="336003" y="45021"/>
                  </a:lnTo>
                  <a:lnTo>
                    <a:pt x="328891" y="41122"/>
                  </a:lnTo>
                  <a:lnTo>
                    <a:pt x="321005" y="38798"/>
                  </a:lnTo>
                  <a:lnTo>
                    <a:pt x="312343" y="38011"/>
                  </a:lnTo>
                  <a:lnTo>
                    <a:pt x="305777" y="38011"/>
                  </a:lnTo>
                  <a:lnTo>
                    <a:pt x="299834" y="39471"/>
                  </a:lnTo>
                  <a:lnTo>
                    <a:pt x="289344" y="45339"/>
                  </a:lnTo>
                  <a:lnTo>
                    <a:pt x="284759" y="49720"/>
                  </a:lnTo>
                  <a:lnTo>
                    <a:pt x="280822" y="55575"/>
                  </a:lnTo>
                  <a:lnTo>
                    <a:pt x="281051" y="46964"/>
                  </a:lnTo>
                  <a:lnTo>
                    <a:pt x="311683" y="19075"/>
                  </a:lnTo>
                  <a:lnTo>
                    <a:pt x="320535" y="18834"/>
                  </a:lnTo>
                  <a:lnTo>
                    <a:pt x="330212" y="18834"/>
                  </a:lnTo>
                  <a:lnTo>
                    <a:pt x="336727" y="18478"/>
                  </a:lnTo>
                  <a:lnTo>
                    <a:pt x="352247" y="177"/>
                  </a:lnTo>
                  <a:lnTo>
                    <a:pt x="338404" y="0"/>
                  </a:lnTo>
                  <a:lnTo>
                    <a:pt x="337985" y="1308"/>
                  </a:lnTo>
                  <a:lnTo>
                    <a:pt x="337083" y="2133"/>
                  </a:lnTo>
                  <a:lnTo>
                    <a:pt x="334200" y="2844"/>
                  </a:lnTo>
                  <a:lnTo>
                    <a:pt x="328193" y="3022"/>
                  </a:lnTo>
                  <a:lnTo>
                    <a:pt x="317588" y="3022"/>
                  </a:lnTo>
                  <a:lnTo>
                    <a:pt x="305625" y="3810"/>
                  </a:lnTo>
                  <a:lnTo>
                    <a:pt x="270510" y="34277"/>
                  </a:lnTo>
                  <a:lnTo>
                    <a:pt x="267423" y="64782"/>
                  </a:lnTo>
                  <a:lnTo>
                    <a:pt x="267728" y="78193"/>
                  </a:lnTo>
                  <a:lnTo>
                    <a:pt x="280162" y="119672"/>
                  </a:lnTo>
                  <a:lnTo>
                    <a:pt x="311734" y="132156"/>
                  </a:lnTo>
                  <a:lnTo>
                    <a:pt x="321132" y="132156"/>
                  </a:lnTo>
                  <a:lnTo>
                    <a:pt x="334962" y="119545"/>
                  </a:lnTo>
                  <a:lnTo>
                    <a:pt x="350850" y="105054"/>
                  </a:lnTo>
                  <a:lnTo>
                    <a:pt x="354076" y="86575"/>
                  </a:lnTo>
                  <a:lnTo>
                    <a:pt x="354164" y="83705"/>
                  </a:lnTo>
                  <a:close/>
                </a:path>
                <a:path w="655319" h="132714">
                  <a:moveTo>
                    <a:pt x="448754" y="38023"/>
                  </a:moveTo>
                  <a:lnTo>
                    <a:pt x="431990" y="38023"/>
                  </a:lnTo>
                  <a:lnTo>
                    <a:pt x="388594" y="108343"/>
                  </a:lnTo>
                  <a:lnTo>
                    <a:pt x="388594" y="38023"/>
                  </a:lnTo>
                  <a:lnTo>
                    <a:pt x="372986" y="38023"/>
                  </a:lnTo>
                  <a:lnTo>
                    <a:pt x="372986" y="130213"/>
                  </a:lnTo>
                  <a:lnTo>
                    <a:pt x="389813" y="130213"/>
                  </a:lnTo>
                  <a:lnTo>
                    <a:pt x="433133" y="60350"/>
                  </a:lnTo>
                  <a:lnTo>
                    <a:pt x="433133" y="130213"/>
                  </a:lnTo>
                  <a:lnTo>
                    <a:pt x="448754" y="130213"/>
                  </a:lnTo>
                  <a:lnTo>
                    <a:pt x="448754" y="38023"/>
                  </a:lnTo>
                  <a:close/>
                </a:path>
                <a:path w="655319" h="132714">
                  <a:moveTo>
                    <a:pt x="552323" y="38023"/>
                  </a:moveTo>
                  <a:lnTo>
                    <a:pt x="479742" y="38023"/>
                  </a:lnTo>
                  <a:lnTo>
                    <a:pt x="479742" y="106743"/>
                  </a:lnTo>
                  <a:lnTo>
                    <a:pt x="479501" y="111455"/>
                  </a:lnTo>
                  <a:lnTo>
                    <a:pt x="478586" y="114350"/>
                  </a:lnTo>
                  <a:lnTo>
                    <a:pt x="477672" y="115404"/>
                  </a:lnTo>
                  <a:lnTo>
                    <a:pt x="474891" y="116751"/>
                  </a:lnTo>
                  <a:lnTo>
                    <a:pt x="472579" y="117068"/>
                  </a:lnTo>
                  <a:lnTo>
                    <a:pt x="462534" y="117068"/>
                  </a:lnTo>
                  <a:lnTo>
                    <a:pt x="462534" y="130073"/>
                  </a:lnTo>
                  <a:lnTo>
                    <a:pt x="471462" y="130746"/>
                  </a:lnTo>
                  <a:lnTo>
                    <a:pt x="480987" y="130746"/>
                  </a:lnTo>
                  <a:lnTo>
                    <a:pt x="495363" y="107543"/>
                  </a:lnTo>
                  <a:lnTo>
                    <a:pt x="495363" y="50990"/>
                  </a:lnTo>
                  <a:lnTo>
                    <a:pt x="536702" y="50990"/>
                  </a:lnTo>
                  <a:lnTo>
                    <a:pt x="536702" y="130124"/>
                  </a:lnTo>
                  <a:lnTo>
                    <a:pt x="552323" y="130124"/>
                  </a:lnTo>
                  <a:lnTo>
                    <a:pt x="552323" y="38023"/>
                  </a:lnTo>
                  <a:close/>
                </a:path>
                <a:path w="655319" h="132714">
                  <a:moveTo>
                    <a:pt x="655167" y="83972"/>
                  </a:moveTo>
                  <a:lnTo>
                    <a:pt x="654570" y="75323"/>
                  </a:lnTo>
                  <a:lnTo>
                    <a:pt x="654431" y="73215"/>
                  </a:lnTo>
                  <a:lnTo>
                    <a:pt x="652246" y="63741"/>
                  </a:lnTo>
                  <a:lnTo>
                    <a:pt x="648589" y="55537"/>
                  </a:lnTo>
                  <a:lnTo>
                    <a:pt x="643483" y="48615"/>
                  </a:lnTo>
                  <a:lnTo>
                    <a:pt x="638670" y="44386"/>
                  </a:lnTo>
                  <a:lnTo>
                    <a:pt x="638670" y="75323"/>
                  </a:lnTo>
                  <a:lnTo>
                    <a:pt x="587375" y="75323"/>
                  </a:lnTo>
                  <a:lnTo>
                    <a:pt x="587908" y="67271"/>
                  </a:lnTo>
                  <a:lnTo>
                    <a:pt x="590600" y="60845"/>
                  </a:lnTo>
                  <a:lnTo>
                    <a:pt x="600329" y="51244"/>
                  </a:lnTo>
                  <a:lnTo>
                    <a:pt x="606336" y="48856"/>
                  </a:lnTo>
                  <a:lnTo>
                    <a:pt x="621385" y="48856"/>
                  </a:lnTo>
                  <a:lnTo>
                    <a:pt x="627837" y="51866"/>
                  </a:lnTo>
                  <a:lnTo>
                    <a:pt x="632777" y="57886"/>
                  </a:lnTo>
                  <a:lnTo>
                    <a:pt x="636003" y="61772"/>
                  </a:lnTo>
                  <a:lnTo>
                    <a:pt x="637984" y="67564"/>
                  </a:lnTo>
                  <a:lnTo>
                    <a:pt x="638670" y="75323"/>
                  </a:lnTo>
                  <a:lnTo>
                    <a:pt x="638670" y="44386"/>
                  </a:lnTo>
                  <a:lnTo>
                    <a:pt x="637235" y="43116"/>
                  </a:lnTo>
                  <a:lnTo>
                    <a:pt x="630135" y="39192"/>
                  </a:lnTo>
                  <a:lnTo>
                    <a:pt x="622185" y="36855"/>
                  </a:lnTo>
                  <a:lnTo>
                    <a:pt x="613397" y="36068"/>
                  </a:lnTo>
                  <a:lnTo>
                    <a:pt x="604342" y="36868"/>
                  </a:lnTo>
                  <a:lnTo>
                    <a:pt x="573493" y="64287"/>
                  </a:lnTo>
                  <a:lnTo>
                    <a:pt x="570585" y="83972"/>
                  </a:lnTo>
                  <a:lnTo>
                    <a:pt x="570623" y="86283"/>
                  </a:lnTo>
                  <a:lnTo>
                    <a:pt x="588746" y="125171"/>
                  </a:lnTo>
                  <a:lnTo>
                    <a:pt x="614260" y="132156"/>
                  </a:lnTo>
                  <a:lnTo>
                    <a:pt x="621906" y="131673"/>
                  </a:lnTo>
                  <a:lnTo>
                    <a:pt x="645845" y="119367"/>
                  </a:lnTo>
                  <a:lnTo>
                    <a:pt x="649224" y="115023"/>
                  </a:lnTo>
                  <a:lnTo>
                    <a:pt x="652335" y="109143"/>
                  </a:lnTo>
                  <a:lnTo>
                    <a:pt x="654634" y="102501"/>
                  </a:lnTo>
                  <a:lnTo>
                    <a:pt x="638492" y="100368"/>
                  </a:lnTo>
                  <a:lnTo>
                    <a:pt x="636117" y="106997"/>
                  </a:lnTo>
                  <a:lnTo>
                    <a:pt x="632917" y="111823"/>
                  </a:lnTo>
                  <a:lnTo>
                    <a:pt x="624852" y="117856"/>
                  </a:lnTo>
                  <a:lnTo>
                    <a:pt x="619963" y="119367"/>
                  </a:lnTo>
                  <a:lnTo>
                    <a:pt x="606602" y="119367"/>
                  </a:lnTo>
                  <a:lnTo>
                    <a:pt x="600176" y="116687"/>
                  </a:lnTo>
                  <a:lnTo>
                    <a:pt x="589927" y="105956"/>
                  </a:lnTo>
                  <a:lnTo>
                    <a:pt x="587082" y="98209"/>
                  </a:lnTo>
                  <a:lnTo>
                    <a:pt x="586498" y="88112"/>
                  </a:lnTo>
                  <a:lnTo>
                    <a:pt x="655078" y="88112"/>
                  </a:lnTo>
                  <a:lnTo>
                    <a:pt x="655167" y="83972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0" name="object 32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760219" y="5655564"/>
              <a:ext cx="74675" cy="92963"/>
            </a:xfrm>
            <a:prstGeom prst="rect">
              <a:avLst/>
            </a:prstGeom>
          </p:spPr>
        </p:pic>
        <p:sp>
          <p:nvSpPr>
            <p:cNvPr id="321" name="object 321"/>
            <p:cNvSpPr/>
            <p:nvPr/>
          </p:nvSpPr>
          <p:spPr>
            <a:xfrm>
              <a:off x="1860806" y="5730240"/>
              <a:ext cx="19685" cy="44450"/>
            </a:xfrm>
            <a:custGeom>
              <a:avLst/>
              <a:gdLst/>
              <a:ahLst/>
              <a:cxnLst/>
              <a:rect l="l" t="t" r="r" b="b"/>
              <a:pathLst>
                <a:path w="19685" h="44450">
                  <a:moveTo>
                    <a:pt x="19596" y="0"/>
                  </a:moveTo>
                  <a:lnTo>
                    <a:pt x="1104" y="0"/>
                  </a:lnTo>
                  <a:lnTo>
                    <a:pt x="1104" y="18199"/>
                  </a:lnTo>
                  <a:lnTo>
                    <a:pt x="10325" y="18199"/>
                  </a:lnTo>
                  <a:lnTo>
                    <a:pt x="10134" y="23596"/>
                  </a:lnTo>
                  <a:lnTo>
                    <a:pt x="9207" y="27724"/>
                  </a:lnTo>
                  <a:lnTo>
                    <a:pt x="5981" y="33451"/>
                  </a:lnTo>
                  <a:lnTo>
                    <a:pt x="3454" y="35636"/>
                  </a:lnTo>
                  <a:lnTo>
                    <a:pt x="0" y="37122"/>
                  </a:lnTo>
                  <a:lnTo>
                    <a:pt x="4432" y="44043"/>
                  </a:lnTo>
                  <a:lnTo>
                    <a:pt x="9702" y="41795"/>
                  </a:lnTo>
                  <a:lnTo>
                    <a:pt x="13563" y="38582"/>
                  </a:lnTo>
                  <a:lnTo>
                    <a:pt x="18389" y="30327"/>
                  </a:lnTo>
                  <a:lnTo>
                    <a:pt x="19596" y="24904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2" name="object 322"/>
          <p:cNvPicPr/>
          <p:nvPr/>
        </p:nvPicPr>
        <p:blipFill>
          <a:blip r:embed="rId175" cstate="print"/>
          <a:stretch>
            <a:fillRect/>
          </a:stretch>
        </p:blipFill>
        <p:spPr>
          <a:xfrm>
            <a:off x="1949195" y="5654040"/>
            <a:ext cx="1749551" cy="131063"/>
          </a:xfrm>
          <a:prstGeom prst="rect">
            <a:avLst/>
          </a:prstGeom>
        </p:spPr>
      </p:pic>
      <p:grpSp>
        <p:nvGrpSpPr>
          <p:cNvPr id="323" name="object 323"/>
          <p:cNvGrpSpPr/>
          <p:nvPr/>
        </p:nvGrpSpPr>
        <p:grpSpPr>
          <a:xfrm>
            <a:off x="6138671" y="5654040"/>
            <a:ext cx="866140" cy="120650"/>
            <a:chOff x="6138671" y="5654040"/>
            <a:chExt cx="866140" cy="120650"/>
          </a:xfrm>
        </p:grpSpPr>
        <p:pic>
          <p:nvPicPr>
            <p:cNvPr id="324" name="object 324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6138671" y="5654040"/>
              <a:ext cx="443483" cy="96011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6606539" y="5654040"/>
              <a:ext cx="181355" cy="120395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807708" y="5655564"/>
              <a:ext cx="97535" cy="92963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929627" y="5655564"/>
              <a:ext cx="74675" cy="92963"/>
            </a:xfrm>
            <a:prstGeom prst="rect">
              <a:avLst/>
            </a:prstGeom>
          </p:spPr>
        </p:pic>
      </p:grpSp>
      <p:grpSp>
        <p:nvGrpSpPr>
          <p:cNvPr id="328" name="object 328"/>
          <p:cNvGrpSpPr/>
          <p:nvPr/>
        </p:nvGrpSpPr>
        <p:grpSpPr>
          <a:xfrm>
            <a:off x="7077456" y="5655564"/>
            <a:ext cx="466725" cy="93345"/>
            <a:chOff x="7077456" y="5655564"/>
            <a:chExt cx="466725" cy="93345"/>
          </a:xfrm>
        </p:grpSpPr>
        <p:pic>
          <p:nvPicPr>
            <p:cNvPr id="329" name="object 329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7077456" y="5655564"/>
              <a:ext cx="141731" cy="92963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242048" y="5655564"/>
              <a:ext cx="76199" cy="92963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41108" y="5655564"/>
              <a:ext cx="74675" cy="92963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440168" y="5655564"/>
              <a:ext cx="103631" cy="92963"/>
            </a:xfrm>
            <a:prstGeom prst="rect">
              <a:avLst/>
            </a:prstGeom>
          </p:spPr>
        </p:pic>
      </p:grpSp>
      <p:pic>
        <p:nvPicPr>
          <p:cNvPr id="333" name="object 333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7616952" y="5655564"/>
            <a:ext cx="76199" cy="92963"/>
          </a:xfrm>
          <a:prstGeom prst="rect">
            <a:avLst/>
          </a:prstGeom>
        </p:spPr>
      </p:pic>
      <p:sp>
        <p:nvSpPr>
          <p:cNvPr id="334" name="object 334"/>
          <p:cNvSpPr/>
          <p:nvPr/>
        </p:nvSpPr>
        <p:spPr>
          <a:xfrm>
            <a:off x="8417052" y="5635752"/>
            <a:ext cx="16510" cy="113030"/>
          </a:xfrm>
          <a:custGeom>
            <a:avLst/>
            <a:gdLst/>
            <a:ahLst/>
            <a:cxnLst/>
            <a:rect l="l" t="t" r="r" b="b"/>
            <a:pathLst>
              <a:path w="16509" h="113029">
                <a:moveTo>
                  <a:pt x="16509" y="0"/>
                </a:moveTo>
                <a:lnTo>
                  <a:pt x="0" y="0"/>
                </a:lnTo>
                <a:lnTo>
                  <a:pt x="0" y="112775"/>
                </a:lnTo>
                <a:lnTo>
                  <a:pt x="16509" y="112775"/>
                </a:lnTo>
                <a:lnTo>
                  <a:pt x="16509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5" name="object 335"/>
          <p:cNvGrpSpPr/>
          <p:nvPr/>
        </p:nvGrpSpPr>
        <p:grpSpPr>
          <a:xfrm>
            <a:off x="8417050" y="5620511"/>
            <a:ext cx="934719" cy="163195"/>
            <a:chOff x="8417050" y="5620511"/>
            <a:chExt cx="934719" cy="163195"/>
          </a:xfrm>
        </p:grpSpPr>
        <p:sp>
          <p:nvSpPr>
            <p:cNvPr id="336" name="object 336"/>
            <p:cNvSpPr/>
            <p:nvPr/>
          </p:nvSpPr>
          <p:spPr>
            <a:xfrm>
              <a:off x="8417039" y="5620511"/>
              <a:ext cx="100330" cy="128270"/>
            </a:xfrm>
            <a:custGeom>
              <a:avLst/>
              <a:gdLst/>
              <a:ahLst/>
              <a:cxnLst/>
              <a:rect l="l" t="t" r="r" b="b"/>
              <a:pathLst>
                <a:path w="100329" h="128270">
                  <a:moveTo>
                    <a:pt x="100177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83248" y="15240"/>
                  </a:lnTo>
                  <a:lnTo>
                    <a:pt x="83248" y="128270"/>
                  </a:lnTo>
                  <a:lnTo>
                    <a:pt x="100177" y="128270"/>
                  </a:lnTo>
                  <a:lnTo>
                    <a:pt x="100177" y="15240"/>
                  </a:lnTo>
                  <a:lnTo>
                    <a:pt x="10017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7" name="object 337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8543543" y="5654039"/>
              <a:ext cx="178307" cy="129539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8740140" y="5654039"/>
              <a:ext cx="274319" cy="129539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9034271" y="5654039"/>
              <a:ext cx="222503" cy="120395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276587" y="5655563"/>
              <a:ext cx="74675" cy="92963"/>
            </a:xfrm>
            <a:prstGeom prst="rect">
              <a:avLst/>
            </a:prstGeom>
          </p:spPr>
        </p:pic>
      </p:grpSp>
      <p:pic>
        <p:nvPicPr>
          <p:cNvPr id="341" name="object 341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3765803" y="5654040"/>
            <a:ext cx="2606039" cy="330707"/>
          </a:xfrm>
          <a:prstGeom prst="rect">
            <a:avLst/>
          </a:prstGeom>
        </p:spPr>
      </p:pic>
      <p:pic>
        <p:nvPicPr>
          <p:cNvPr id="342" name="object 342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9374123" y="5655564"/>
            <a:ext cx="172211" cy="92963"/>
          </a:xfrm>
          <a:prstGeom prst="rect">
            <a:avLst/>
          </a:prstGeom>
        </p:spPr>
      </p:pic>
      <p:pic>
        <p:nvPicPr>
          <p:cNvPr id="343" name="object 343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3764279" y="5855208"/>
            <a:ext cx="74675" cy="91439"/>
          </a:xfrm>
          <a:prstGeom prst="rect">
            <a:avLst/>
          </a:prstGeom>
        </p:spPr>
      </p:pic>
      <p:pic>
        <p:nvPicPr>
          <p:cNvPr id="344" name="object 344"/>
          <p:cNvPicPr/>
          <p:nvPr/>
        </p:nvPicPr>
        <p:blipFill>
          <a:blip r:embed="rId184" cstate="print"/>
          <a:stretch>
            <a:fillRect/>
          </a:stretch>
        </p:blipFill>
        <p:spPr>
          <a:xfrm>
            <a:off x="7482840" y="5654040"/>
            <a:ext cx="1444751" cy="295655"/>
          </a:xfrm>
          <a:prstGeom prst="rect">
            <a:avLst/>
          </a:prstGeom>
        </p:spPr>
      </p:pic>
      <p:pic>
        <p:nvPicPr>
          <p:cNvPr id="345" name="object 345"/>
          <p:cNvPicPr/>
          <p:nvPr/>
        </p:nvPicPr>
        <p:blipFill>
          <a:blip r:embed="rId185" cstate="print"/>
          <a:stretch>
            <a:fillRect/>
          </a:stretch>
        </p:blipFill>
        <p:spPr>
          <a:xfrm>
            <a:off x="1089660" y="5852159"/>
            <a:ext cx="3267455" cy="329183"/>
          </a:xfrm>
          <a:prstGeom prst="rect">
            <a:avLst/>
          </a:prstGeom>
        </p:spPr>
      </p:pic>
      <p:grpSp>
        <p:nvGrpSpPr>
          <p:cNvPr id="346" name="object 346"/>
          <p:cNvGrpSpPr/>
          <p:nvPr/>
        </p:nvGrpSpPr>
        <p:grpSpPr>
          <a:xfrm>
            <a:off x="6435852" y="5852159"/>
            <a:ext cx="975360" cy="120650"/>
            <a:chOff x="6435852" y="5852159"/>
            <a:chExt cx="975360" cy="120650"/>
          </a:xfrm>
        </p:grpSpPr>
        <p:pic>
          <p:nvPicPr>
            <p:cNvPr id="347" name="object 347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6435852" y="5852159"/>
              <a:ext cx="443483" cy="97535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6899148" y="5852159"/>
              <a:ext cx="175259" cy="97535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094219" y="5855207"/>
              <a:ext cx="74675" cy="91439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7191756" y="5852159"/>
              <a:ext cx="179831" cy="97535"/>
            </a:xfrm>
            <a:prstGeom prst="rect">
              <a:avLst/>
            </a:prstGeom>
          </p:spPr>
        </p:pic>
        <p:sp>
          <p:nvSpPr>
            <p:cNvPr id="351" name="object 351"/>
            <p:cNvSpPr/>
            <p:nvPr/>
          </p:nvSpPr>
          <p:spPr>
            <a:xfrm>
              <a:off x="7392918" y="5929883"/>
              <a:ext cx="18415" cy="42545"/>
            </a:xfrm>
            <a:custGeom>
              <a:avLst/>
              <a:gdLst/>
              <a:ahLst/>
              <a:cxnLst/>
              <a:rect l="l" t="t" r="r" b="b"/>
              <a:pathLst>
                <a:path w="18415" h="42545">
                  <a:moveTo>
                    <a:pt x="18097" y="0"/>
                  </a:moveTo>
                  <a:lnTo>
                    <a:pt x="1028" y="0"/>
                  </a:lnTo>
                  <a:lnTo>
                    <a:pt x="1028" y="17576"/>
                  </a:lnTo>
                  <a:lnTo>
                    <a:pt x="9537" y="17576"/>
                  </a:lnTo>
                  <a:lnTo>
                    <a:pt x="9359" y="22783"/>
                  </a:lnTo>
                  <a:lnTo>
                    <a:pt x="8508" y="26771"/>
                  </a:lnTo>
                  <a:lnTo>
                    <a:pt x="5524" y="32296"/>
                  </a:lnTo>
                  <a:lnTo>
                    <a:pt x="3187" y="34404"/>
                  </a:lnTo>
                  <a:lnTo>
                    <a:pt x="0" y="35839"/>
                  </a:lnTo>
                  <a:lnTo>
                    <a:pt x="4102" y="42519"/>
                  </a:lnTo>
                  <a:lnTo>
                    <a:pt x="8966" y="40360"/>
                  </a:lnTo>
                  <a:lnTo>
                    <a:pt x="12522" y="37249"/>
                  </a:lnTo>
                  <a:lnTo>
                    <a:pt x="16992" y="29286"/>
                  </a:lnTo>
                  <a:lnTo>
                    <a:pt x="18097" y="24041"/>
                  </a:lnTo>
                  <a:lnTo>
                    <a:pt x="1809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2" name="object 352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1089660" y="6051803"/>
            <a:ext cx="1088135" cy="12953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4876" y="4792980"/>
            <a:ext cx="4988051" cy="271271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60703" y="448055"/>
            <a:ext cx="9631680" cy="673735"/>
            <a:chOff x="1060703" y="448055"/>
            <a:chExt cx="9631680" cy="673735"/>
          </a:xfrm>
        </p:grpSpPr>
        <p:sp>
          <p:nvSpPr>
            <p:cNvPr id="4" name="object 4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5879" y="720852"/>
              <a:ext cx="176783" cy="2057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7715" y="720852"/>
              <a:ext cx="341375" cy="2057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915668" y="723899"/>
              <a:ext cx="155575" cy="199390"/>
            </a:xfrm>
            <a:custGeom>
              <a:avLst/>
              <a:gdLst/>
              <a:ahLst/>
              <a:cxnLst/>
              <a:rect l="l" t="t" r="r" b="b"/>
              <a:pathLst>
                <a:path w="155575" h="199390">
                  <a:moveTo>
                    <a:pt x="155067" y="0"/>
                  </a:moveTo>
                  <a:lnTo>
                    <a:pt x="128765" y="0"/>
                  </a:lnTo>
                  <a:lnTo>
                    <a:pt x="128765" y="82550"/>
                  </a:lnTo>
                  <a:lnTo>
                    <a:pt x="26301" y="82550"/>
                  </a:lnTo>
                  <a:lnTo>
                    <a:pt x="26301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301" y="199390"/>
                  </a:lnTo>
                  <a:lnTo>
                    <a:pt x="26301" y="106680"/>
                  </a:lnTo>
                  <a:lnTo>
                    <a:pt x="128765" y="106680"/>
                  </a:lnTo>
                  <a:lnTo>
                    <a:pt x="128765" y="199390"/>
                  </a:lnTo>
                  <a:lnTo>
                    <a:pt x="155067" y="199390"/>
                  </a:lnTo>
                  <a:lnTo>
                    <a:pt x="155067" y="106680"/>
                  </a:lnTo>
                  <a:lnTo>
                    <a:pt x="155067" y="82550"/>
                  </a:lnTo>
                  <a:lnTo>
                    <a:pt x="15506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7691" y="720852"/>
              <a:ext cx="190499" cy="2057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1719" y="723900"/>
              <a:ext cx="192023" cy="1996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56915" y="723900"/>
              <a:ext cx="152399" cy="1996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6415" y="723900"/>
              <a:ext cx="156971" cy="1996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53499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60" h="199390">
                  <a:moveTo>
                    <a:pt x="149326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20" y="107950"/>
                  </a:lnTo>
                  <a:lnTo>
                    <a:pt x="137020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26" y="199390"/>
                  </a:lnTo>
                  <a:lnTo>
                    <a:pt x="149326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1819" y="720852"/>
              <a:ext cx="176783" cy="2057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2132" y="723900"/>
              <a:ext cx="505967" cy="1996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0019" y="723900"/>
              <a:ext cx="156971" cy="1996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26052" y="723900"/>
              <a:ext cx="187451" cy="19964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34840" y="723899"/>
              <a:ext cx="129539" cy="199390"/>
            </a:xfrm>
            <a:custGeom>
              <a:avLst/>
              <a:gdLst/>
              <a:ahLst/>
              <a:cxnLst/>
              <a:rect l="l" t="t" r="r" b="b"/>
              <a:pathLst>
                <a:path w="129539" h="199390">
                  <a:moveTo>
                    <a:pt x="129362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0" y="199390"/>
                  </a:lnTo>
                  <a:lnTo>
                    <a:pt x="26543" y="199390"/>
                  </a:lnTo>
                  <a:lnTo>
                    <a:pt x="26543" y="24130"/>
                  </a:lnTo>
                  <a:lnTo>
                    <a:pt x="129362" y="24130"/>
                  </a:lnTo>
                  <a:lnTo>
                    <a:pt x="129362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85715" y="723900"/>
              <a:ext cx="152399" cy="19964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7928" y="720852"/>
              <a:ext cx="190499" cy="20573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983480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91" y="0"/>
                  </a:moveTo>
                  <a:lnTo>
                    <a:pt x="130022" y="0"/>
                  </a:lnTo>
                  <a:lnTo>
                    <a:pt x="130022" y="82550"/>
                  </a:lnTo>
                  <a:lnTo>
                    <a:pt x="26568" y="82550"/>
                  </a:lnTo>
                  <a:lnTo>
                    <a:pt x="26568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68" y="199390"/>
                  </a:lnTo>
                  <a:lnTo>
                    <a:pt x="26568" y="106680"/>
                  </a:lnTo>
                  <a:lnTo>
                    <a:pt x="130022" y="106680"/>
                  </a:lnTo>
                  <a:lnTo>
                    <a:pt x="130022" y="199390"/>
                  </a:lnTo>
                  <a:lnTo>
                    <a:pt x="156591" y="199390"/>
                  </a:lnTo>
                  <a:lnTo>
                    <a:pt x="156591" y="106680"/>
                  </a:lnTo>
                  <a:lnTo>
                    <a:pt x="156591" y="82550"/>
                  </a:lnTo>
                  <a:lnTo>
                    <a:pt x="15659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7027" y="720852"/>
              <a:ext cx="190499" cy="2057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01056" y="723900"/>
              <a:ext cx="192023" cy="19964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35751" y="723900"/>
              <a:ext cx="156971" cy="19964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6251" y="723900"/>
              <a:ext cx="152399" cy="19964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022848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60" h="199390">
                  <a:moveTo>
                    <a:pt x="149326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20" y="107950"/>
                  </a:lnTo>
                  <a:lnTo>
                    <a:pt x="137020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26" y="199390"/>
                  </a:lnTo>
                  <a:lnTo>
                    <a:pt x="149326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01156" y="720852"/>
              <a:ext cx="176783" cy="2057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09944" y="723900"/>
              <a:ext cx="507491" cy="1996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8688" y="720852"/>
              <a:ext cx="175259" cy="2057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28332" y="722376"/>
              <a:ext cx="190499" cy="20116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41691" y="722376"/>
              <a:ext cx="190499" cy="20116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664196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59" h="199390">
                  <a:moveTo>
                    <a:pt x="149339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33" y="107950"/>
                  </a:lnTo>
                  <a:lnTo>
                    <a:pt x="137033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39" y="199390"/>
                  </a:lnTo>
                  <a:lnTo>
                    <a:pt x="149339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51647" y="723900"/>
              <a:ext cx="304799" cy="19964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83880" y="723900"/>
              <a:ext cx="156971" cy="19964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83523" y="723900"/>
              <a:ext cx="150875" cy="19964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572500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91" y="0"/>
                  </a:moveTo>
                  <a:lnTo>
                    <a:pt x="130022" y="0"/>
                  </a:lnTo>
                  <a:lnTo>
                    <a:pt x="130022" y="82550"/>
                  </a:lnTo>
                  <a:lnTo>
                    <a:pt x="26568" y="82550"/>
                  </a:lnTo>
                  <a:lnTo>
                    <a:pt x="26568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68" y="199390"/>
                  </a:lnTo>
                  <a:lnTo>
                    <a:pt x="26568" y="106680"/>
                  </a:lnTo>
                  <a:lnTo>
                    <a:pt x="130022" y="106680"/>
                  </a:lnTo>
                  <a:lnTo>
                    <a:pt x="130022" y="199390"/>
                  </a:lnTo>
                  <a:lnTo>
                    <a:pt x="156591" y="199390"/>
                  </a:lnTo>
                  <a:lnTo>
                    <a:pt x="156591" y="106680"/>
                  </a:lnTo>
                  <a:lnTo>
                    <a:pt x="156591" y="82550"/>
                  </a:lnTo>
                  <a:lnTo>
                    <a:pt x="15659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64524" y="720852"/>
              <a:ext cx="192023" cy="20573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82456" y="720852"/>
              <a:ext cx="344423" cy="20573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354311" y="723900"/>
              <a:ext cx="150875" cy="199643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1083563" y="1677923"/>
            <a:ext cx="127000" cy="131445"/>
            <a:chOff x="1083563" y="1677923"/>
            <a:chExt cx="127000" cy="131445"/>
          </a:xfrm>
        </p:grpSpPr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83563" y="1677923"/>
              <a:ext cx="85343" cy="13106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191768" y="1789175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4">
                  <a:moveTo>
                    <a:pt x="18287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8287" y="16763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056120" y="1711451"/>
            <a:ext cx="558165" cy="132080"/>
          </a:xfrm>
          <a:custGeom>
            <a:avLst/>
            <a:gdLst/>
            <a:ahLst/>
            <a:cxnLst/>
            <a:rect l="l" t="t" r="r" b="b"/>
            <a:pathLst>
              <a:path w="558165" h="132080">
                <a:moveTo>
                  <a:pt x="84366" y="1968"/>
                </a:moveTo>
                <a:lnTo>
                  <a:pt x="68757" y="1968"/>
                </a:lnTo>
                <a:lnTo>
                  <a:pt x="46609" y="62826"/>
                </a:lnTo>
                <a:lnTo>
                  <a:pt x="44475" y="69786"/>
                </a:lnTo>
                <a:lnTo>
                  <a:pt x="42659" y="76847"/>
                </a:lnTo>
                <a:lnTo>
                  <a:pt x="40678" y="69342"/>
                </a:lnTo>
                <a:lnTo>
                  <a:pt x="38455" y="62204"/>
                </a:lnTo>
                <a:lnTo>
                  <a:pt x="16700" y="1968"/>
                </a:lnTo>
                <a:lnTo>
                  <a:pt x="0" y="1968"/>
                </a:lnTo>
                <a:lnTo>
                  <a:pt x="35001" y="94894"/>
                </a:lnTo>
                <a:lnTo>
                  <a:pt x="31419" y="104978"/>
                </a:lnTo>
                <a:lnTo>
                  <a:pt x="18821" y="117094"/>
                </a:lnTo>
                <a:lnTo>
                  <a:pt x="12788" y="117094"/>
                </a:lnTo>
                <a:lnTo>
                  <a:pt x="9829" y="116624"/>
                </a:lnTo>
                <a:lnTo>
                  <a:pt x="6388" y="115684"/>
                </a:lnTo>
                <a:lnTo>
                  <a:pt x="8166" y="130213"/>
                </a:lnTo>
                <a:lnTo>
                  <a:pt x="11874" y="131457"/>
                </a:lnTo>
                <a:lnTo>
                  <a:pt x="15252" y="132080"/>
                </a:lnTo>
                <a:lnTo>
                  <a:pt x="23241" y="132080"/>
                </a:lnTo>
                <a:lnTo>
                  <a:pt x="45745" y="106362"/>
                </a:lnTo>
                <a:lnTo>
                  <a:pt x="84366" y="1968"/>
                </a:lnTo>
                <a:close/>
              </a:path>
              <a:path w="558165" h="132080">
                <a:moveTo>
                  <a:pt x="164172" y="1968"/>
                </a:moveTo>
                <a:lnTo>
                  <a:pt x="89547" y="1968"/>
                </a:lnTo>
                <a:lnTo>
                  <a:pt x="89547" y="14998"/>
                </a:lnTo>
                <a:lnTo>
                  <a:pt x="119037" y="14998"/>
                </a:lnTo>
                <a:lnTo>
                  <a:pt x="119037" y="94602"/>
                </a:lnTo>
                <a:lnTo>
                  <a:pt x="134683" y="94602"/>
                </a:lnTo>
                <a:lnTo>
                  <a:pt x="134683" y="14998"/>
                </a:lnTo>
                <a:lnTo>
                  <a:pt x="164172" y="14998"/>
                </a:lnTo>
                <a:lnTo>
                  <a:pt x="164172" y="1968"/>
                </a:lnTo>
                <a:close/>
              </a:path>
              <a:path w="558165" h="132080">
                <a:moveTo>
                  <a:pt x="259054" y="38773"/>
                </a:moveTo>
                <a:lnTo>
                  <a:pt x="243065" y="7607"/>
                </a:lnTo>
                <a:lnTo>
                  <a:pt x="242989" y="47409"/>
                </a:lnTo>
                <a:lnTo>
                  <a:pt x="242989" y="48844"/>
                </a:lnTo>
                <a:lnTo>
                  <a:pt x="242595" y="56184"/>
                </a:lnTo>
                <a:lnTo>
                  <a:pt x="224828" y="83718"/>
                </a:lnTo>
                <a:lnTo>
                  <a:pt x="211086" y="83718"/>
                </a:lnTo>
                <a:lnTo>
                  <a:pt x="193319" y="48844"/>
                </a:lnTo>
                <a:lnTo>
                  <a:pt x="193802" y="40462"/>
                </a:lnTo>
                <a:lnTo>
                  <a:pt x="210756" y="14135"/>
                </a:lnTo>
                <a:lnTo>
                  <a:pt x="211937" y="12319"/>
                </a:lnTo>
                <a:lnTo>
                  <a:pt x="225259" y="12319"/>
                </a:lnTo>
                <a:lnTo>
                  <a:pt x="242989" y="47409"/>
                </a:lnTo>
                <a:lnTo>
                  <a:pt x="242989" y="7556"/>
                </a:lnTo>
                <a:lnTo>
                  <a:pt x="234823" y="2032"/>
                </a:lnTo>
                <a:lnTo>
                  <a:pt x="227901" y="0"/>
                </a:lnTo>
                <a:lnTo>
                  <a:pt x="214007" y="0"/>
                </a:lnTo>
                <a:lnTo>
                  <a:pt x="208889" y="1206"/>
                </a:lnTo>
                <a:lnTo>
                  <a:pt x="200444" y="5892"/>
                </a:lnTo>
                <a:lnTo>
                  <a:pt x="196659" y="9436"/>
                </a:lnTo>
                <a:lnTo>
                  <a:pt x="193319" y="14135"/>
                </a:lnTo>
                <a:lnTo>
                  <a:pt x="193319" y="1968"/>
                </a:lnTo>
                <a:lnTo>
                  <a:pt x="179095" y="1968"/>
                </a:lnTo>
                <a:lnTo>
                  <a:pt x="179095" y="130124"/>
                </a:lnTo>
                <a:lnTo>
                  <a:pt x="194729" y="130124"/>
                </a:lnTo>
                <a:lnTo>
                  <a:pt x="194729" y="84937"/>
                </a:lnTo>
                <a:lnTo>
                  <a:pt x="197396" y="88290"/>
                </a:lnTo>
                <a:lnTo>
                  <a:pt x="200774" y="91059"/>
                </a:lnTo>
                <a:lnTo>
                  <a:pt x="209042" y="95465"/>
                </a:lnTo>
                <a:lnTo>
                  <a:pt x="213715" y="96558"/>
                </a:lnTo>
                <a:lnTo>
                  <a:pt x="226034" y="96558"/>
                </a:lnTo>
                <a:lnTo>
                  <a:pt x="232803" y="94551"/>
                </a:lnTo>
                <a:lnTo>
                  <a:pt x="245706" y="86474"/>
                </a:lnTo>
                <a:lnTo>
                  <a:pt x="247002" y="84937"/>
                </a:lnTo>
                <a:lnTo>
                  <a:pt x="248031" y="83718"/>
                </a:lnTo>
                <a:lnTo>
                  <a:pt x="250609" y="80683"/>
                </a:lnTo>
                <a:lnTo>
                  <a:pt x="258991" y="48844"/>
                </a:lnTo>
                <a:lnTo>
                  <a:pt x="259054" y="38773"/>
                </a:lnTo>
                <a:close/>
              </a:path>
              <a:path w="558165" h="132080">
                <a:moveTo>
                  <a:pt x="357505" y="94602"/>
                </a:moveTo>
                <a:lnTo>
                  <a:pt x="352704" y="28028"/>
                </a:lnTo>
                <a:lnTo>
                  <a:pt x="352437" y="23202"/>
                </a:lnTo>
                <a:lnTo>
                  <a:pt x="340334" y="13030"/>
                </a:lnTo>
                <a:lnTo>
                  <a:pt x="324815" y="0"/>
                </a:lnTo>
                <a:lnTo>
                  <a:pt x="309003" y="0"/>
                </a:lnTo>
                <a:lnTo>
                  <a:pt x="276631" y="21983"/>
                </a:lnTo>
                <a:lnTo>
                  <a:pt x="275234" y="28562"/>
                </a:lnTo>
                <a:lnTo>
                  <a:pt x="290525" y="30708"/>
                </a:lnTo>
                <a:lnTo>
                  <a:pt x="292201" y="24104"/>
                </a:lnTo>
                <a:lnTo>
                  <a:pt x="294779" y="19519"/>
                </a:lnTo>
                <a:lnTo>
                  <a:pt x="301802" y="14351"/>
                </a:lnTo>
                <a:lnTo>
                  <a:pt x="307251" y="13030"/>
                </a:lnTo>
                <a:lnTo>
                  <a:pt x="322503" y="13030"/>
                </a:lnTo>
                <a:lnTo>
                  <a:pt x="328460" y="14795"/>
                </a:lnTo>
                <a:lnTo>
                  <a:pt x="335407" y="20955"/>
                </a:lnTo>
                <a:lnTo>
                  <a:pt x="336892" y="25438"/>
                </a:lnTo>
                <a:lnTo>
                  <a:pt x="336892" y="48196"/>
                </a:lnTo>
                <a:lnTo>
                  <a:pt x="319252" y="82931"/>
                </a:lnTo>
                <a:lnTo>
                  <a:pt x="313880" y="84251"/>
                </a:lnTo>
                <a:lnTo>
                  <a:pt x="301802" y="84251"/>
                </a:lnTo>
                <a:lnTo>
                  <a:pt x="297180" y="82854"/>
                </a:lnTo>
                <a:lnTo>
                  <a:pt x="290855" y="77330"/>
                </a:lnTo>
                <a:lnTo>
                  <a:pt x="289382" y="74079"/>
                </a:lnTo>
                <a:lnTo>
                  <a:pt x="289280" y="66967"/>
                </a:lnTo>
                <a:lnTo>
                  <a:pt x="290017" y="64503"/>
                </a:lnTo>
                <a:lnTo>
                  <a:pt x="311302" y="54089"/>
                </a:lnTo>
                <a:lnTo>
                  <a:pt x="319303" y="52806"/>
                </a:lnTo>
                <a:lnTo>
                  <a:pt x="326237" y="51409"/>
                </a:lnTo>
                <a:lnTo>
                  <a:pt x="332092" y="49860"/>
                </a:lnTo>
                <a:lnTo>
                  <a:pt x="336892" y="48196"/>
                </a:lnTo>
                <a:lnTo>
                  <a:pt x="336892" y="25438"/>
                </a:lnTo>
                <a:lnTo>
                  <a:pt x="336804" y="35877"/>
                </a:lnTo>
                <a:lnTo>
                  <a:pt x="331698" y="37401"/>
                </a:lnTo>
                <a:lnTo>
                  <a:pt x="325361" y="38798"/>
                </a:lnTo>
                <a:lnTo>
                  <a:pt x="317754" y="40081"/>
                </a:lnTo>
                <a:lnTo>
                  <a:pt x="302717" y="42037"/>
                </a:lnTo>
                <a:lnTo>
                  <a:pt x="298069" y="42811"/>
                </a:lnTo>
                <a:lnTo>
                  <a:pt x="272580" y="65633"/>
                </a:lnTo>
                <a:lnTo>
                  <a:pt x="272580" y="77863"/>
                </a:lnTo>
                <a:lnTo>
                  <a:pt x="275297" y="84188"/>
                </a:lnTo>
                <a:lnTo>
                  <a:pt x="286194" y="94094"/>
                </a:lnTo>
                <a:lnTo>
                  <a:pt x="293979" y="96570"/>
                </a:lnTo>
                <a:lnTo>
                  <a:pt x="310273" y="96570"/>
                </a:lnTo>
                <a:lnTo>
                  <a:pt x="338137" y="82994"/>
                </a:lnTo>
                <a:lnTo>
                  <a:pt x="338582" y="87439"/>
                </a:lnTo>
                <a:lnTo>
                  <a:pt x="339585" y="91300"/>
                </a:lnTo>
                <a:lnTo>
                  <a:pt x="341160" y="94602"/>
                </a:lnTo>
                <a:lnTo>
                  <a:pt x="357505" y="94602"/>
                </a:lnTo>
                <a:close/>
              </a:path>
              <a:path w="558165" h="132080">
                <a:moveTo>
                  <a:pt x="439267" y="1968"/>
                </a:moveTo>
                <a:lnTo>
                  <a:pt x="364642" y="1968"/>
                </a:lnTo>
                <a:lnTo>
                  <a:pt x="364642" y="14998"/>
                </a:lnTo>
                <a:lnTo>
                  <a:pt x="394131" y="14998"/>
                </a:lnTo>
                <a:lnTo>
                  <a:pt x="394131" y="94602"/>
                </a:lnTo>
                <a:lnTo>
                  <a:pt x="409778" y="94602"/>
                </a:lnTo>
                <a:lnTo>
                  <a:pt x="409778" y="14998"/>
                </a:lnTo>
                <a:lnTo>
                  <a:pt x="439267" y="14998"/>
                </a:lnTo>
                <a:lnTo>
                  <a:pt x="439267" y="1968"/>
                </a:lnTo>
                <a:close/>
              </a:path>
              <a:path w="558165" h="132080">
                <a:moveTo>
                  <a:pt x="530237" y="57696"/>
                </a:moveTo>
                <a:lnTo>
                  <a:pt x="526770" y="50761"/>
                </a:lnTo>
                <a:lnTo>
                  <a:pt x="519823" y="45732"/>
                </a:lnTo>
                <a:lnTo>
                  <a:pt x="514248" y="42557"/>
                </a:lnTo>
                <a:lnTo>
                  <a:pt x="514248" y="62649"/>
                </a:lnTo>
                <a:lnTo>
                  <a:pt x="514248" y="71843"/>
                </a:lnTo>
                <a:lnTo>
                  <a:pt x="512140" y="75653"/>
                </a:lnTo>
                <a:lnTo>
                  <a:pt x="503694" y="80543"/>
                </a:lnTo>
                <a:lnTo>
                  <a:pt x="496633" y="81749"/>
                </a:lnTo>
                <a:lnTo>
                  <a:pt x="470357" y="81749"/>
                </a:lnTo>
                <a:lnTo>
                  <a:pt x="470357" y="51231"/>
                </a:lnTo>
                <a:lnTo>
                  <a:pt x="499529" y="51231"/>
                </a:lnTo>
                <a:lnTo>
                  <a:pt x="506425" y="52819"/>
                </a:lnTo>
                <a:lnTo>
                  <a:pt x="509562" y="55930"/>
                </a:lnTo>
                <a:lnTo>
                  <a:pt x="512673" y="59080"/>
                </a:lnTo>
                <a:lnTo>
                  <a:pt x="514248" y="62649"/>
                </a:lnTo>
                <a:lnTo>
                  <a:pt x="514248" y="42557"/>
                </a:lnTo>
                <a:lnTo>
                  <a:pt x="514045" y="42430"/>
                </a:lnTo>
                <a:lnTo>
                  <a:pt x="507161" y="40081"/>
                </a:lnTo>
                <a:lnTo>
                  <a:pt x="499186" y="38671"/>
                </a:lnTo>
                <a:lnTo>
                  <a:pt x="490080" y="38201"/>
                </a:lnTo>
                <a:lnTo>
                  <a:pt x="470357" y="38201"/>
                </a:lnTo>
                <a:lnTo>
                  <a:pt x="470357" y="1968"/>
                </a:lnTo>
                <a:lnTo>
                  <a:pt x="454723" y="1968"/>
                </a:lnTo>
                <a:lnTo>
                  <a:pt x="454723" y="94602"/>
                </a:lnTo>
                <a:lnTo>
                  <a:pt x="493699" y="94602"/>
                </a:lnTo>
                <a:lnTo>
                  <a:pt x="502615" y="94094"/>
                </a:lnTo>
                <a:lnTo>
                  <a:pt x="519798" y="81749"/>
                </a:lnTo>
                <a:lnTo>
                  <a:pt x="530237" y="74256"/>
                </a:lnTo>
                <a:lnTo>
                  <a:pt x="530237" y="57696"/>
                </a:lnTo>
                <a:close/>
              </a:path>
              <a:path w="558165" h="132080">
                <a:moveTo>
                  <a:pt x="557606" y="1968"/>
                </a:moveTo>
                <a:lnTo>
                  <a:pt x="541972" y="1968"/>
                </a:lnTo>
                <a:lnTo>
                  <a:pt x="541972" y="94602"/>
                </a:lnTo>
                <a:lnTo>
                  <a:pt x="557606" y="94602"/>
                </a:lnTo>
                <a:lnTo>
                  <a:pt x="557606" y="1968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7687056" y="1711452"/>
            <a:ext cx="588645" cy="129539"/>
            <a:chOff x="7687056" y="1711452"/>
            <a:chExt cx="588645" cy="129539"/>
          </a:xfrm>
        </p:grpSpPr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87056" y="1711452"/>
              <a:ext cx="272795" cy="12953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979665" y="1711452"/>
              <a:ext cx="201167" cy="9601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00644" y="1714499"/>
              <a:ext cx="74675" cy="91439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8298180" y="1711452"/>
            <a:ext cx="306705" cy="96520"/>
            <a:chOff x="8298180" y="1711452"/>
            <a:chExt cx="306705" cy="96520"/>
          </a:xfrm>
        </p:grpSpPr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397240" y="1714499"/>
              <a:ext cx="103631" cy="9143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298180" y="1714499"/>
              <a:ext cx="74675" cy="9143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519159" y="1711452"/>
              <a:ext cx="85343" cy="96011"/>
            </a:xfrm>
            <a:prstGeom prst="rect">
              <a:avLst/>
            </a:prstGeom>
          </p:spPr>
        </p:pic>
      </p:grpSp>
      <p:pic>
        <p:nvPicPr>
          <p:cNvPr id="51" name="object 5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673083" y="1714500"/>
            <a:ext cx="76199" cy="91439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617976" y="1711451"/>
            <a:ext cx="187451" cy="97535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3872484" y="1711451"/>
            <a:ext cx="702945" cy="97155"/>
          </a:xfrm>
          <a:custGeom>
            <a:avLst/>
            <a:gdLst/>
            <a:ahLst/>
            <a:cxnLst/>
            <a:rect l="l" t="t" r="r" b="b"/>
            <a:pathLst>
              <a:path w="702945" h="97155">
                <a:moveTo>
                  <a:pt x="84023" y="1968"/>
                </a:moveTo>
                <a:lnTo>
                  <a:pt x="59639" y="1968"/>
                </a:lnTo>
                <a:lnTo>
                  <a:pt x="59639" y="35877"/>
                </a:lnTo>
                <a:lnTo>
                  <a:pt x="24384" y="35877"/>
                </a:lnTo>
                <a:lnTo>
                  <a:pt x="24384" y="1968"/>
                </a:lnTo>
                <a:lnTo>
                  <a:pt x="0" y="1968"/>
                </a:lnTo>
                <a:lnTo>
                  <a:pt x="0" y="94615"/>
                </a:lnTo>
                <a:lnTo>
                  <a:pt x="24384" y="94615"/>
                </a:lnTo>
                <a:lnTo>
                  <a:pt x="24384" y="55702"/>
                </a:lnTo>
                <a:lnTo>
                  <a:pt x="59639" y="55702"/>
                </a:lnTo>
                <a:lnTo>
                  <a:pt x="59639" y="94615"/>
                </a:lnTo>
                <a:lnTo>
                  <a:pt x="84023" y="94615"/>
                </a:lnTo>
                <a:lnTo>
                  <a:pt x="84023" y="1968"/>
                </a:lnTo>
                <a:close/>
              </a:path>
              <a:path w="702945" h="97155">
                <a:moveTo>
                  <a:pt x="188696" y="94615"/>
                </a:moveTo>
                <a:lnTo>
                  <a:pt x="186563" y="90220"/>
                </a:lnTo>
                <a:lnTo>
                  <a:pt x="185102" y="86017"/>
                </a:lnTo>
                <a:lnTo>
                  <a:pt x="184823" y="84620"/>
                </a:lnTo>
                <a:lnTo>
                  <a:pt x="183819" y="79616"/>
                </a:lnTo>
                <a:lnTo>
                  <a:pt x="183565" y="78371"/>
                </a:lnTo>
                <a:lnTo>
                  <a:pt x="183362" y="75285"/>
                </a:lnTo>
                <a:lnTo>
                  <a:pt x="183527" y="25006"/>
                </a:lnTo>
                <a:lnTo>
                  <a:pt x="182600" y="18757"/>
                </a:lnTo>
                <a:lnTo>
                  <a:pt x="155562" y="12"/>
                </a:lnTo>
                <a:lnTo>
                  <a:pt x="144665" y="12"/>
                </a:lnTo>
                <a:lnTo>
                  <a:pt x="107162" y="17564"/>
                </a:lnTo>
                <a:lnTo>
                  <a:pt x="104673" y="26606"/>
                </a:lnTo>
                <a:lnTo>
                  <a:pt x="126746" y="30530"/>
                </a:lnTo>
                <a:lnTo>
                  <a:pt x="128257" y="26162"/>
                </a:lnTo>
                <a:lnTo>
                  <a:pt x="130213" y="23101"/>
                </a:lnTo>
                <a:lnTo>
                  <a:pt x="135115" y="19621"/>
                </a:lnTo>
                <a:lnTo>
                  <a:pt x="138493" y="18757"/>
                </a:lnTo>
                <a:lnTo>
                  <a:pt x="149288" y="18757"/>
                </a:lnTo>
                <a:lnTo>
                  <a:pt x="153682" y="19773"/>
                </a:lnTo>
                <a:lnTo>
                  <a:pt x="156032" y="21793"/>
                </a:lnTo>
                <a:lnTo>
                  <a:pt x="158343" y="23837"/>
                </a:lnTo>
                <a:lnTo>
                  <a:pt x="159499" y="27228"/>
                </a:lnTo>
                <a:lnTo>
                  <a:pt x="159499" y="34455"/>
                </a:lnTo>
                <a:lnTo>
                  <a:pt x="159499" y="50342"/>
                </a:lnTo>
                <a:lnTo>
                  <a:pt x="159499" y="61087"/>
                </a:lnTo>
                <a:lnTo>
                  <a:pt x="159169" y="65074"/>
                </a:lnTo>
                <a:lnTo>
                  <a:pt x="158546" y="67157"/>
                </a:lnTo>
                <a:lnTo>
                  <a:pt x="157632" y="70358"/>
                </a:lnTo>
                <a:lnTo>
                  <a:pt x="155676" y="73037"/>
                </a:lnTo>
                <a:lnTo>
                  <a:pt x="152730" y="75285"/>
                </a:lnTo>
                <a:lnTo>
                  <a:pt x="148729" y="78168"/>
                </a:lnTo>
                <a:lnTo>
                  <a:pt x="144526" y="79616"/>
                </a:lnTo>
                <a:lnTo>
                  <a:pt x="136182" y="79616"/>
                </a:lnTo>
                <a:lnTo>
                  <a:pt x="132943" y="78371"/>
                </a:lnTo>
                <a:lnTo>
                  <a:pt x="127838" y="73367"/>
                </a:lnTo>
                <a:lnTo>
                  <a:pt x="126568" y="70434"/>
                </a:lnTo>
                <a:lnTo>
                  <a:pt x="126568" y="63487"/>
                </a:lnTo>
                <a:lnTo>
                  <a:pt x="151422" y="52641"/>
                </a:lnTo>
                <a:lnTo>
                  <a:pt x="156387" y="51396"/>
                </a:lnTo>
                <a:lnTo>
                  <a:pt x="159499" y="50342"/>
                </a:lnTo>
                <a:lnTo>
                  <a:pt x="159499" y="34455"/>
                </a:lnTo>
                <a:lnTo>
                  <a:pt x="155117" y="36309"/>
                </a:lnTo>
                <a:lnTo>
                  <a:pt x="147193" y="38328"/>
                </a:lnTo>
                <a:lnTo>
                  <a:pt x="108407" y="51511"/>
                </a:lnTo>
                <a:lnTo>
                  <a:pt x="102171" y="77482"/>
                </a:lnTo>
                <a:lnTo>
                  <a:pt x="104914" y="84035"/>
                </a:lnTo>
                <a:lnTo>
                  <a:pt x="115824" y="94348"/>
                </a:lnTo>
                <a:lnTo>
                  <a:pt x="123291" y="96939"/>
                </a:lnTo>
                <a:lnTo>
                  <a:pt x="138137" y="96939"/>
                </a:lnTo>
                <a:lnTo>
                  <a:pt x="143179" y="95885"/>
                </a:lnTo>
                <a:lnTo>
                  <a:pt x="152666" y="91782"/>
                </a:lnTo>
                <a:lnTo>
                  <a:pt x="157124" y="88722"/>
                </a:lnTo>
                <a:lnTo>
                  <a:pt x="161277" y="84620"/>
                </a:lnTo>
                <a:lnTo>
                  <a:pt x="161455" y="85064"/>
                </a:lnTo>
                <a:lnTo>
                  <a:pt x="161759" y="86080"/>
                </a:lnTo>
                <a:lnTo>
                  <a:pt x="162140" y="87477"/>
                </a:lnTo>
                <a:lnTo>
                  <a:pt x="163055" y="90627"/>
                </a:lnTo>
                <a:lnTo>
                  <a:pt x="163855" y="93002"/>
                </a:lnTo>
                <a:lnTo>
                  <a:pt x="164490" y="94615"/>
                </a:lnTo>
                <a:lnTo>
                  <a:pt x="188696" y="94615"/>
                </a:lnTo>
                <a:close/>
              </a:path>
              <a:path w="702945" h="97155">
                <a:moveTo>
                  <a:pt x="290550" y="1968"/>
                </a:moveTo>
                <a:lnTo>
                  <a:pt x="266166" y="1968"/>
                </a:lnTo>
                <a:lnTo>
                  <a:pt x="266166" y="35877"/>
                </a:lnTo>
                <a:lnTo>
                  <a:pt x="230911" y="35877"/>
                </a:lnTo>
                <a:lnTo>
                  <a:pt x="230911" y="1968"/>
                </a:lnTo>
                <a:lnTo>
                  <a:pt x="206527" y="1968"/>
                </a:lnTo>
                <a:lnTo>
                  <a:pt x="206527" y="94615"/>
                </a:lnTo>
                <a:lnTo>
                  <a:pt x="230911" y="94615"/>
                </a:lnTo>
                <a:lnTo>
                  <a:pt x="230911" y="55702"/>
                </a:lnTo>
                <a:lnTo>
                  <a:pt x="266166" y="55702"/>
                </a:lnTo>
                <a:lnTo>
                  <a:pt x="266166" y="94615"/>
                </a:lnTo>
                <a:lnTo>
                  <a:pt x="290550" y="94615"/>
                </a:lnTo>
                <a:lnTo>
                  <a:pt x="290550" y="1968"/>
                </a:lnTo>
                <a:close/>
              </a:path>
              <a:path w="702945" h="97155">
                <a:moveTo>
                  <a:pt x="404647" y="48463"/>
                </a:moveTo>
                <a:lnTo>
                  <a:pt x="384124" y="7683"/>
                </a:lnTo>
                <a:lnTo>
                  <a:pt x="379539" y="5283"/>
                </a:lnTo>
                <a:lnTo>
                  <a:pt x="379539" y="57658"/>
                </a:lnTo>
                <a:lnTo>
                  <a:pt x="377405" y="64706"/>
                </a:lnTo>
                <a:lnTo>
                  <a:pt x="368795" y="74498"/>
                </a:lnTo>
                <a:lnTo>
                  <a:pt x="363461" y="76936"/>
                </a:lnTo>
                <a:lnTo>
                  <a:pt x="350735" y="76936"/>
                </a:lnTo>
                <a:lnTo>
                  <a:pt x="345389" y="74498"/>
                </a:lnTo>
                <a:lnTo>
                  <a:pt x="336689" y="64706"/>
                </a:lnTo>
                <a:lnTo>
                  <a:pt x="334530" y="57658"/>
                </a:lnTo>
                <a:lnTo>
                  <a:pt x="334606" y="39001"/>
                </a:lnTo>
                <a:lnTo>
                  <a:pt x="336689" y="32219"/>
                </a:lnTo>
                <a:lnTo>
                  <a:pt x="345389" y="22440"/>
                </a:lnTo>
                <a:lnTo>
                  <a:pt x="350735" y="19989"/>
                </a:lnTo>
                <a:lnTo>
                  <a:pt x="363461" y="19989"/>
                </a:lnTo>
                <a:lnTo>
                  <a:pt x="368795" y="22440"/>
                </a:lnTo>
                <a:lnTo>
                  <a:pt x="377405" y="32219"/>
                </a:lnTo>
                <a:lnTo>
                  <a:pt x="379514" y="39001"/>
                </a:lnTo>
                <a:lnTo>
                  <a:pt x="379539" y="57658"/>
                </a:lnTo>
                <a:lnTo>
                  <a:pt x="379539" y="5283"/>
                </a:lnTo>
                <a:lnTo>
                  <a:pt x="376008" y="3416"/>
                </a:lnTo>
                <a:lnTo>
                  <a:pt x="366966" y="850"/>
                </a:lnTo>
                <a:lnTo>
                  <a:pt x="356958" y="0"/>
                </a:lnTo>
                <a:lnTo>
                  <a:pt x="347903" y="0"/>
                </a:lnTo>
                <a:lnTo>
                  <a:pt x="311416" y="31127"/>
                </a:lnTo>
                <a:lnTo>
                  <a:pt x="309435" y="39001"/>
                </a:lnTo>
                <a:lnTo>
                  <a:pt x="309499" y="48463"/>
                </a:lnTo>
                <a:lnTo>
                  <a:pt x="325272" y="87312"/>
                </a:lnTo>
                <a:lnTo>
                  <a:pt x="348678" y="96926"/>
                </a:lnTo>
                <a:lnTo>
                  <a:pt x="357136" y="96926"/>
                </a:lnTo>
                <a:lnTo>
                  <a:pt x="396100" y="76936"/>
                </a:lnTo>
                <a:lnTo>
                  <a:pt x="403821" y="58280"/>
                </a:lnTo>
                <a:lnTo>
                  <a:pt x="404647" y="48463"/>
                </a:lnTo>
                <a:close/>
              </a:path>
              <a:path w="702945" h="97155">
                <a:moveTo>
                  <a:pt x="503237" y="63373"/>
                </a:moveTo>
                <a:lnTo>
                  <a:pt x="479209" y="59270"/>
                </a:lnTo>
                <a:lnTo>
                  <a:pt x="478002" y="65760"/>
                </a:lnTo>
                <a:lnTo>
                  <a:pt x="475907" y="70307"/>
                </a:lnTo>
                <a:lnTo>
                  <a:pt x="470014" y="75603"/>
                </a:lnTo>
                <a:lnTo>
                  <a:pt x="466204" y="76936"/>
                </a:lnTo>
                <a:lnTo>
                  <a:pt x="455409" y="76936"/>
                </a:lnTo>
                <a:lnTo>
                  <a:pt x="450494" y="74676"/>
                </a:lnTo>
                <a:lnTo>
                  <a:pt x="443128" y="65582"/>
                </a:lnTo>
                <a:lnTo>
                  <a:pt x="441286" y="57810"/>
                </a:lnTo>
                <a:lnTo>
                  <a:pt x="441286" y="36893"/>
                </a:lnTo>
                <a:lnTo>
                  <a:pt x="443103" y="29845"/>
                </a:lnTo>
                <a:lnTo>
                  <a:pt x="450342" y="21399"/>
                </a:lnTo>
                <a:lnTo>
                  <a:pt x="455193" y="19278"/>
                </a:lnTo>
                <a:lnTo>
                  <a:pt x="465848" y="19278"/>
                </a:lnTo>
                <a:lnTo>
                  <a:pt x="469569" y="20510"/>
                </a:lnTo>
                <a:lnTo>
                  <a:pt x="475310" y="25349"/>
                </a:lnTo>
                <a:lnTo>
                  <a:pt x="477151" y="28943"/>
                </a:lnTo>
                <a:lnTo>
                  <a:pt x="477951" y="33743"/>
                </a:lnTo>
                <a:lnTo>
                  <a:pt x="501992" y="29464"/>
                </a:lnTo>
                <a:lnTo>
                  <a:pt x="468922" y="469"/>
                </a:lnTo>
                <a:lnTo>
                  <a:pt x="460933" y="0"/>
                </a:lnTo>
                <a:lnTo>
                  <a:pt x="451167" y="812"/>
                </a:lnTo>
                <a:lnTo>
                  <a:pt x="419214" y="28130"/>
                </a:lnTo>
                <a:lnTo>
                  <a:pt x="416179" y="48552"/>
                </a:lnTo>
                <a:lnTo>
                  <a:pt x="416928" y="59296"/>
                </a:lnTo>
                <a:lnTo>
                  <a:pt x="442315" y="93713"/>
                </a:lnTo>
                <a:lnTo>
                  <a:pt x="460489" y="96926"/>
                </a:lnTo>
                <a:lnTo>
                  <a:pt x="468960" y="96405"/>
                </a:lnTo>
                <a:lnTo>
                  <a:pt x="500951" y="71158"/>
                </a:lnTo>
                <a:lnTo>
                  <a:pt x="503237" y="63373"/>
                </a:lnTo>
                <a:close/>
              </a:path>
              <a:path w="702945" h="97155">
                <a:moveTo>
                  <a:pt x="604913" y="1968"/>
                </a:moveTo>
                <a:lnTo>
                  <a:pt x="580885" y="1968"/>
                </a:lnTo>
                <a:lnTo>
                  <a:pt x="543331" y="60185"/>
                </a:lnTo>
                <a:lnTo>
                  <a:pt x="543331" y="1968"/>
                </a:lnTo>
                <a:lnTo>
                  <a:pt x="519823" y="1968"/>
                </a:lnTo>
                <a:lnTo>
                  <a:pt x="519823" y="94615"/>
                </a:lnTo>
                <a:lnTo>
                  <a:pt x="543331" y="94615"/>
                </a:lnTo>
                <a:lnTo>
                  <a:pt x="581431" y="35560"/>
                </a:lnTo>
                <a:lnTo>
                  <a:pt x="581431" y="94615"/>
                </a:lnTo>
                <a:lnTo>
                  <a:pt x="604913" y="94615"/>
                </a:lnTo>
                <a:lnTo>
                  <a:pt x="604913" y="1968"/>
                </a:lnTo>
                <a:close/>
              </a:path>
              <a:path w="702945" h="97155">
                <a:moveTo>
                  <a:pt x="702411" y="1968"/>
                </a:moveTo>
                <a:lnTo>
                  <a:pt x="618921" y="1968"/>
                </a:lnTo>
                <a:lnTo>
                  <a:pt x="618921" y="21780"/>
                </a:lnTo>
                <a:lnTo>
                  <a:pt x="648474" y="21780"/>
                </a:lnTo>
                <a:lnTo>
                  <a:pt x="648474" y="94615"/>
                </a:lnTo>
                <a:lnTo>
                  <a:pt x="672846" y="94615"/>
                </a:lnTo>
                <a:lnTo>
                  <a:pt x="672846" y="21780"/>
                </a:lnTo>
                <a:lnTo>
                  <a:pt x="702411" y="21780"/>
                </a:lnTo>
                <a:lnTo>
                  <a:pt x="702411" y="1968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9056" y="1711451"/>
            <a:ext cx="198120" cy="129539"/>
          </a:xfrm>
          <a:custGeom>
            <a:avLst/>
            <a:gdLst/>
            <a:ahLst/>
            <a:cxnLst/>
            <a:rect l="l" t="t" r="r" b="b"/>
            <a:pathLst>
              <a:path w="198120" h="129539">
                <a:moveTo>
                  <a:pt x="89128" y="64922"/>
                </a:moveTo>
                <a:lnTo>
                  <a:pt x="70294" y="47180"/>
                </a:lnTo>
                <a:lnTo>
                  <a:pt x="74790" y="45910"/>
                </a:lnTo>
                <a:lnTo>
                  <a:pt x="78536" y="43357"/>
                </a:lnTo>
                <a:lnTo>
                  <a:pt x="84467" y="35712"/>
                </a:lnTo>
                <a:lnTo>
                  <a:pt x="85953" y="31203"/>
                </a:lnTo>
                <a:lnTo>
                  <a:pt x="85953" y="17995"/>
                </a:lnTo>
                <a:lnTo>
                  <a:pt x="83223" y="11950"/>
                </a:lnTo>
                <a:lnTo>
                  <a:pt x="72351" y="3949"/>
                </a:lnTo>
                <a:lnTo>
                  <a:pt x="64198" y="1955"/>
                </a:lnTo>
                <a:lnTo>
                  <a:pt x="63614" y="1955"/>
                </a:lnTo>
                <a:lnTo>
                  <a:pt x="63614" y="62496"/>
                </a:lnTo>
                <a:lnTo>
                  <a:pt x="63614" y="71386"/>
                </a:lnTo>
                <a:lnTo>
                  <a:pt x="62026" y="74383"/>
                </a:lnTo>
                <a:lnTo>
                  <a:pt x="55638" y="77762"/>
                </a:lnTo>
                <a:lnTo>
                  <a:pt x="50558" y="78587"/>
                </a:lnTo>
                <a:lnTo>
                  <a:pt x="24269" y="78587"/>
                </a:lnTo>
                <a:lnTo>
                  <a:pt x="24269" y="55118"/>
                </a:lnTo>
                <a:lnTo>
                  <a:pt x="47371" y="55118"/>
                </a:lnTo>
                <a:lnTo>
                  <a:pt x="54495" y="55981"/>
                </a:lnTo>
                <a:lnTo>
                  <a:pt x="58127" y="57696"/>
                </a:lnTo>
                <a:lnTo>
                  <a:pt x="61785" y="59385"/>
                </a:lnTo>
                <a:lnTo>
                  <a:pt x="63614" y="62496"/>
                </a:lnTo>
                <a:lnTo>
                  <a:pt x="63614" y="1955"/>
                </a:lnTo>
                <a:lnTo>
                  <a:pt x="61658" y="1955"/>
                </a:lnTo>
                <a:lnTo>
                  <a:pt x="61658" y="24511"/>
                </a:lnTo>
                <a:lnTo>
                  <a:pt x="61658" y="32537"/>
                </a:lnTo>
                <a:lnTo>
                  <a:pt x="59944" y="35560"/>
                </a:lnTo>
                <a:lnTo>
                  <a:pt x="53162" y="39420"/>
                </a:lnTo>
                <a:lnTo>
                  <a:pt x="47663" y="40360"/>
                </a:lnTo>
                <a:lnTo>
                  <a:pt x="24269" y="40360"/>
                </a:lnTo>
                <a:lnTo>
                  <a:pt x="24269" y="17602"/>
                </a:lnTo>
                <a:lnTo>
                  <a:pt x="48133" y="17602"/>
                </a:lnTo>
                <a:lnTo>
                  <a:pt x="53746" y="18427"/>
                </a:lnTo>
                <a:lnTo>
                  <a:pt x="60071" y="21755"/>
                </a:lnTo>
                <a:lnTo>
                  <a:pt x="61658" y="24511"/>
                </a:lnTo>
                <a:lnTo>
                  <a:pt x="61658" y="1955"/>
                </a:lnTo>
                <a:lnTo>
                  <a:pt x="0" y="1955"/>
                </a:lnTo>
                <a:lnTo>
                  <a:pt x="0" y="94234"/>
                </a:lnTo>
                <a:lnTo>
                  <a:pt x="68224" y="94234"/>
                </a:lnTo>
                <a:lnTo>
                  <a:pt x="75984" y="91986"/>
                </a:lnTo>
                <a:lnTo>
                  <a:pt x="86512" y="83032"/>
                </a:lnTo>
                <a:lnTo>
                  <a:pt x="88506" y="78587"/>
                </a:lnTo>
                <a:lnTo>
                  <a:pt x="89128" y="77190"/>
                </a:lnTo>
                <a:lnTo>
                  <a:pt x="89128" y="64922"/>
                </a:lnTo>
                <a:close/>
              </a:path>
              <a:path w="198120" h="129539">
                <a:moveTo>
                  <a:pt x="197726" y="47739"/>
                </a:moveTo>
                <a:lnTo>
                  <a:pt x="180670" y="7099"/>
                </a:lnTo>
                <a:lnTo>
                  <a:pt x="172631" y="2654"/>
                </a:lnTo>
                <a:lnTo>
                  <a:pt x="172631" y="58674"/>
                </a:lnTo>
                <a:lnTo>
                  <a:pt x="170878" y="65760"/>
                </a:lnTo>
                <a:lnTo>
                  <a:pt x="163372" y="74879"/>
                </a:lnTo>
                <a:lnTo>
                  <a:pt x="158673" y="77165"/>
                </a:lnTo>
                <a:lnTo>
                  <a:pt x="147180" y="77165"/>
                </a:lnTo>
                <a:lnTo>
                  <a:pt x="142189" y="74676"/>
                </a:lnTo>
                <a:lnTo>
                  <a:pt x="134010" y="64757"/>
                </a:lnTo>
                <a:lnTo>
                  <a:pt x="131978" y="57073"/>
                </a:lnTo>
                <a:lnTo>
                  <a:pt x="131978" y="37604"/>
                </a:lnTo>
                <a:lnTo>
                  <a:pt x="133921" y="30759"/>
                </a:lnTo>
                <a:lnTo>
                  <a:pt x="141744" y="21513"/>
                </a:lnTo>
                <a:lnTo>
                  <a:pt x="146685" y="19202"/>
                </a:lnTo>
                <a:lnTo>
                  <a:pt x="158318" y="19202"/>
                </a:lnTo>
                <a:lnTo>
                  <a:pt x="163106" y="21551"/>
                </a:lnTo>
                <a:lnTo>
                  <a:pt x="170815" y="30962"/>
                </a:lnTo>
                <a:lnTo>
                  <a:pt x="172580" y="37604"/>
                </a:lnTo>
                <a:lnTo>
                  <a:pt x="172631" y="58674"/>
                </a:lnTo>
                <a:lnTo>
                  <a:pt x="172631" y="2654"/>
                </a:lnTo>
                <a:lnTo>
                  <a:pt x="167081" y="787"/>
                </a:lnTo>
                <a:lnTo>
                  <a:pt x="159385" y="0"/>
                </a:lnTo>
                <a:lnTo>
                  <a:pt x="153263" y="0"/>
                </a:lnTo>
                <a:lnTo>
                  <a:pt x="147688" y="1422"/>
                </a:lnTo>
                <a:lnTo>
                  <a:pt x="137642" y="7150"/>
                </a:lnTo>
                <a:lnTo>
                  <a:pt x="133680" y="10871"/>
                </a:lnTo>
                <a:lnTo>
                  <a:pt x="130733" y="15494"/>
                </a:lnTo>
                <a:lnTo>
                  <a:pt x="130733" y="1955"/>
                </a:lnTo>
                <a:lnTo>
                  <a:pt x="108051" y="1955"/>
                </a:lnTo>
                <a:lnTo>
                  <a:pt x="108051" y="129260"/>
                </a:lnTo>
                <a:lnTo>
                  <a:pt x="132321" y="129260"/>
                </a:lnTo>
                <a:lnTo>
                  <a:pt x="132321" y="83096"/>
                </a:lnTo>
                <a:lnTo>
                  <a:pt x="136867" y="88011"/>
                </a:lnTo>
                <a:lnTo>
                  <a:pt x="141236" y="91478"/>
                </a:lnTo>
                <a:lnTo>
                  <a:pt x="149479" y="95542"/>
                </a:lnTo>
                <a:lnTo>
                  <a:pt x="154089" y="96545"/>
                </a:lnTo>
                <a:lnTo>
                  <a:pt x="159181" y="96545"/>
                </a:lnTo>
                <a:lnTo>
                  <a:pt x="186905" y="83096"/>
                </a:lnTo>
                <a:lnTo>
                  <a:pt x="191046" y="77165"/>
                </a:lnTo>
                <a:lnTo>
                  <a:pt x="191401" y="76657"/>
                </a:lnTo>
                <a:lnTo>
                  <a:pt x="194906" y="68313"/>
                </a:lnTo>
                <a:lnTo>
                  <a:pt x="197015" y="58674"/>
                </a:lnTo>
                <a:lnTo>
                  <a:pt x="197726" y="47739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89660" y="1679447"/>
            <a:ext cx="2845307" cy="327659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849368" y="1711451"/>
            <a:ext cx="299085" cy="118745"/>
          </a:xfrm>
          <a:custGeom>
            <a:avLst/>
            <a:gdLst/>
            <a:ahLst/>
            <a:cxnLst/>
            <a:rect l="l" t="t" r="r" b="b"/>
            <a:pathLst>
              <a:path w="299085" h="118744">
                <a:moveTo>
                  <a:pt x="85940" y="55359"/>
                </a:moveTo>
                <a:lnTo>
                  <a:pt x="85432" y="42214"/>
                </a:lnTo>
                <a:lnTo>
                  <a:pt x="85102" y="40411"/>
                </a:lnTo>
                <a:lnTo>
                  <a:pt x="83362" y="30873"/>
                </a:lnTo>
                <a:lnTo>
                  <a:pt x="61785" y="4114"/>
                </a:lnTo>
                <a:lnTo>
                  <a:pt x="61785" y="40411"/>
                </a:lnTo>
                <a:lnTo>
                  <a:pt x="25476" y="40411"/>
                </a:lnTo>
                <a:lnTo>
                  <a:pt x="25425" y="33731"/>
                </a:lnTo>
                <a:lnTo>
                  <a:pt x="27114" y="28435"/>
                </a:lnTo>
                <a:lnTo>
                  <a:pt x="34036" y="20650"/>
                </a:lnTo>
                <a:lnTo>
                  <a:pt x="38417" y="18694"/>
                </a:lnTo>
                <a:lnTo>
                  <a:pt x="48691" y="18694"/>
                </a:lnTo>
                <a:lnTo>
                  <a:pt x="52882" y="20535"/>
                </a:lnTo>
                <a:lnTo>
                  <a:pt x="59817" y="27927"/>
                </a:lnTo>
                <a:lnTo>
                  <a:pt x="61607" y="33312"/>
                </a:lnTo>
                <a:lnTo>
                  <a:pt x="61785" y="40411"/>
                </a:lnTo>
                <a:lnTo>
                  <a:pt x="61785" y="4114"/>
                </a:lnTo>
                <a:lnTo>
                  <a:pt x="60566" y="3416"/>
                </a:lnTo>
                <a:lnTo>
                  <a:pt x="51917" y="850"/>
                </a:lnTo>
                <a:lnTo>
                  <a:pt x="42202" y="0"/>
                </a:lnTo>
                <a:lnTo>
                  <a:pt x="33451" y="812"/>
                </a:lnTo>
                <a:lnTo>
                  <a:pt x="2984" y="28536"/>
                </a:lnTo>
                <a:lnTo>
                  <a:pt x="0" y="49009"/>
                </a:lnTo>
                <a:lnTo>
                  <a:pt x="571" y="58229"/>
                </a:lnTo>
                <a:lnTo>
                  <a:pt x="23749" y="92710"/>
                </a:lnTo>
                <a:lnTo>
                  <a:pt x="44653" y="96659"/>
                </a:lnTo>
                <a:lnTo>
                  <a:pt x="51904" y="96215"/>
                </a:lnTo>
                <a:lnTo>
                  <a:pt x="73660" y="78320"/>
                </a:lnTo>
                <a:lnTo>
                  <a:pt x="84696" y="69240"/>
                </a:lnTo>
                <a:lnTo>
                  <a:pt x="60375" y="65151"/>
                </a:lnTo>
                <a:lnTo>
                  <a:pt x="59042" y="69773"/>
                </a:lnTo>
                <a:lnTo>
                  <a:pt x="57086" y="73139"/>
                </a:lnTo>
                <a:lnTo>
                  <a:pt x="51904" y="77279"/>
                </a:lnTo>
                <a:lnTo>
                  <a:pt x="48717" y="78320"/>
                </a:lnTo>
                <a:lnTo>
                  <a:pt x="39331" y="78320"/>
                </a:lnTo>
                <a:lnTo>
                  <a:pt x="34658" y="76301"/>
                </a:lnTo>
                <a:lnTo>
                  <a:pt x="27165" y="68237"/>
                </a:lnTo>
                <a:lnTo>
                  <a:pt x="25209" y="62598"/>
                </a:lnTo>
                <a:lnTo>
                  <a:pt x="25031" y="55359"/>
                </a:lnTo>
                <a:lnTo>
                  <a:pt x="85940" y="55359"/>
                </a:lnTo>
                <a:close/>
              </a:path>
              <a:path w="299085" h="118744">
                <a:moveTo>
                  <a:pt x="201917" y="74409"/>
                </a:moveTo>
                <a:lnTo>
                  <a:pt x="191973" y="74409"/>
                </a:lnTo>
                <a:lnTo>
                  <a:pt x="191973" y="1968"/>
                </a:lnTo>
                <a:lnTo>
                  <a:pt x="167906" y="1968"/>
                </a:lnTo>
                <a:lnTo>
                  <a:pt x="167881" y="22085"/>
                </a:lnTo>
                <a:lnTo>
                  <a:pt x="167817" y="74409"/>
                </a:lnTo>
                <a:lnTo>
                  <a:pt x="126288" y="74409"/>
                </a:lnTo>
                <a:lnTo>
                  <a:pt x="131013" y="65887"/>
                </a:lnTo>
                <a:lnTo>
                  <a:pt x="134607" y="54317"/>
                </a:lnTo>
                <a:lnTo>
                  <a:pt x="137045" y="39725"/>
                </a:lnTo>
                <a:lnTo>
                  <a:pt x="138353" y="22085"/>
                </a:lnTo>
                <a:lnTo>
                  <a:pt x="167881" y="22085"/>
                </a:lnTo>
                <a:lnTo>
                  <a:pt x="167881" y="1968"/>
                </a:lnTo>
                <a:lnTo>
                  <a:pt x="117576" y="1968"/>
                </a:lnTo>
                <a:lnTo>
                  <a:pt x="116979" y="18580"/>
                </a:lnTo>
                <a:lnTo>
                  <a:pt x="115989" y="32575"/>
                </a:lnTo>
                <a:lnTo>
                  <a:pt x="106616" y="69761"/>
                </a:lnTo>
                <a:lnTo>
                  <a:pt x="102489" y="74409"/>
                </a:lnTo>
                <a:lnTo>
                  <a:pt x="92544" y="74409"/>
                </a:lnTo>
                <a:lnTo>
                  <a:pt x="92544" y="118732"/>
                </a:lnTo>
                <a:lnTo>
                  <a:pt x="112255" y="118732"/>
                </a:lnTo>
                <a:lnTo>
                  <a:pt x="112255" y="94348"/>
                </a:lnTo>
                <a:lnTo>
                  <a:pt x="182029" y="94348"/>
                </a:lnTo>
                <a:lnTo>
                  <a:pt x="182029" y="118732"/>
                </a:lnTo>
                <a:lnTo>
                  <a:pt x="201917" y="118732"/>
                </a:lnTo>
                <a:lnTo>
                  <a:pt x="201917" y="94348"/>
                </a:lnTo>
                <a:lnTo>
                  <a:pt x="201917" y="74409"/>
                </a:lnTo>
                <a:close/>
              </a:path>
              <a:path w="299085" h="118744">
                <a:moveTo>
                  <a:pt x="298500" y="94348"/>
                </a:moveTo>
                <a:lnTo>
                  <a:pt x="293166" y="50203"/>
                </a:lnTo>
                <a:lnTo>
                  <a:pt x="293293" y="40360"/>
                </a:lnTo>
                <a:lnTo>
                  <a:pt x="293357" y="24930"/>
                </a:lnTo>
                <a:lnTo>
                  <a:pt x="292417" y="18707"/>
                </a:lnTo>
                <a:lnTo>
                  <a:pt x="292265" y="17665"/>
                </a:lnTo>
                <a:lnTo>
                  <a:pt x="287934" y="9715"/>
                </a:lnTo>
                <a:lnTo>
                  <a:pt x="284175" y="6451"/>
                </a:lnTo>
                <a:lnTo>
                  <a:pt x="273545" y="1282"/>
                </a:lnTo>
                <a:lnTo>
                  <a:pt x="265442" y="12"/>
                </a:lnTo>
                <a:lnTo>
                  <a:pt x="254571" y="12"/>
                </a:lnTo>
                <a:lnTo>
                  <a:pt x="217170" y="17513"/>
                </a:lnTo>
                <a:lnTo>
                  <a:pt x="214680" y="26530"/>
                </a:lnTo>
                <a:lnTo>
                  <a:pt x="236702" y="30454"/>
                </a:lnTo>
                <a:lnTo>
                  <a:pt x="238213" y="26085"/>
                </a:lnTo>
                <a:lnTo>
                  <a:pt x="240169" y="23037"/>
                </a:lnTo>
                <a:lnTo>
                  <a:pt x="242633" y="21310"/>
                </a:lnTo>
                <a:lnTo>
                  <a:pt x="245046" y="19570"/>
                </a:lnTo>
                <a:lnTo>
                  <a:pt x="248424" y="18707"/>
                </a:lnTo>
                <a:lnTo>
                  <a:pt x="259194" y="18707"/>
                </a:lnTo>
                <a:lnTo>
                  <a:pt x="263588" y="19723"/>
                </a:lnTo>
                <a:lnTo>
                  <a:pt x="265912" y="21729"/>
                </a:lnTo>
                <a:lnTo>
                  <a:pt x="268224" y="23774"/>
                </a:lnTo>
                <a:lnTo>
                  <a:pt x="269379" y="27152"/>
                </a:lnTo>
                <a:lnTo>
                  <a:pt x="269379" y="34366"/>
                </a:lnTo>
                <a:lnTo>
                  <a:pt x="269379" y="50203"/>
                </a:lnTo>
                <a:lnTo>
                  <a:pt x="269379" y="60909"/>
                </a:lnTo>
                <a:lnTo>
                  <a:pt x="269049" y="64884"/>
                </a:lnTo>
                <a:lnTo>
                  <a:pt x="268427" y="66967"/>
                </a:lnTo>
                <a:lnTo>
                  <a:pt x="267512" y="70167"/>
                </a:lnTo>
                <a:lnTo>
                  <a:pt x="265557" y="72834"/>
                </a:lnTo>
                <a:lnTo>
                  <a:pt x="262636" y="75069"/>
                </a:lnTo>
                <a:lnTo>
                  <a:pt x="258635" y="77952"/>
                </a:lnTo>
                <a:lnTo>
                  <a:pt x="254431" y="79400"/>
                </a:lnTo>
                <a:lnTo>
                  <a:pt x="246113" y="79400"/>
                </a:lnTo>
                <a:lnTo>
                  <a:pt x="242900" y="78155"/>
                </a:lnTo>
                <a:lnTo>
                  <a:pt x="237794" y="73164"/>
                </a:lnTo>
                <a:lnTo>
                  <a:pt x="236524" y="70231"/>
                </a:lnTo>
                <a:lnTo>
                  <a:pt x="236524" y="63309"/>
                </a:lnTo>
                <a:lnTo>
                  <a:pt x="261327" y="52489"/>
                </a:lnTo>
                <a:lnTo>
                  <a:pt x="266268" y="51244"/>
                </a:lnTo>
                <a:lnTo>
                  <a:pt x="269379" y="50203"/>
                </a:lnTo>
                <a:lnTo>
                  <a:pt x="269379" y="34366"/>
                </a:lnTo>
                <a:lnTo>
                  <a:pt x="264998" y="36207"/>
                </a:lnTo>
                <a:lnTo>
                  <a:pt x="257098" y="38214"/>
                </a:lnTo>
                <a:lnTo>
                  <a:pt x="218414" y="51358"/>
                </a:lnTo>
                <a:lnTo>
                  <a:pt x="212204" y="77266"/>
                </a:lnTo>
                <a:lnTo>
                  <a:pt x="214922" y="83794"/>
                </a:lnTo>
                <a:lnTo>
                  <a:pt x="225806" y="94081"/>
                </a:lnTo>
                <a:lnTo>
                  <a:pt x="233273" y="96659"/>
                </a:lnTo>
                <a:lnTo>
                  <a:pt x="248069" y="96659"/>
                </a:lnTo>
                <a:lnTo>
                  <a:pt x="253111" y="95618"/>
                </a:lnTo>
                <a:lnTo>
                  <a:pt x="262572" y="91528"/>
                </a:lnTo>
                <a:lnTo>
                  <a:pt x="267004" y="88468"/>
                </a:lnTo>
                <a:lnTo>
                  <a:pt x="271157" y="84378"/>
                </a:lnTo>
                <a:lnTo>
                  <a:pt x="271335" y="84823"/>
                </a:lnTo>
                <a:lnTo>
                  <a:pt x="271640" y="85839"/>
                </a:lnTo>
                <a:lnTo>
                  <a:pt x="272008" y="87223"/>
                </a:lnTo>
                <a:lnTo>
                  <a:pt x="272935" y="90373"/>
                </a:lnTo>
                <a:lnTo>
                  <a:pt x="273723" y="92748"/>
                </a:lnTo>
                <a:lnTo>
                  <a:pt x="274345" y="94348"/>
                </a:lnTo>
                <a:lnTo>
                  <a:pt x="298500" y="94348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5216652" y="1679442"/>
            <a:ext cx="1104900" cy="161925"/>
            <a:chOff x="5216652" y="1679442"/>
            <a:chExt cx="1104900" cy="161925"/>
          </a:xfrm>
        </p:grpSpPr>
        <p:pic>
          <p:nvPicPr>
            <p:cNvPr id="58" name="object 5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16652" y="1714499"/>
              <a:ext cx="106679" cy="9143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347716" y="1714500"/>
              <a:ext cx="85343" cy="91439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455907" y="1679447"/>
              <a:ext cx="865505" cy="161925"/>
            </a:xfrm>
            <a:custGeom>
              <a:avLst/>
              <a:gdLst/>
              <a:ahLst/>
              <a:cxnLst/>
              <a:rect l="l" t="t" r="r" b="b"/>
              <a:pathLst>
                <a:path w="865504" h="161925">
                  <a:moveTo>
                    <a:pt x="77355" y="126517"/>
                  </a:moveTo>
                  <a:lnTo>
                    <a:pt x="58559" y="91859"/>
                  </a:lnTo>
                  <a:lnTo>
                    <a:pt x="53886" y="86004"/>
                  </a:lnTo>
                  <a:lnTo>
                    <a:pt x="48780" y="81851"/>
                  </a:lnTo>
                  <a:lnTo>
                    <a:pt x="43218" y="79400"/>
                  </a:lnTo>
                  <a:lnTo>
                    <a:pt x="48552" y="77457"/>
                  </a:lnTo>
                  <a:lnTo>
                    <a:pt x="52679" y="72250"/>
                  </a:lnTo>
                  <a:lnTo>
                    <a:pt x="57594" y="57543"/>
                  </a:lnTo>
                  <a:lnTo>
                    <a:pt x="59550" y="53784"/>
                  </a:lnTo>
                  <a:lnTo>
                    <a:pt x="63131" y="51308"/>
                  </a:lnTo>
                  <a:lnTo>
                    <a:pt x="67259" y="50723"/>
                  </a:lnTo>
                  <a:lnTo>
                    <a:pt x="73710" y="50723"/>
                  </a:lnTo>
                  <a:lnTo>
                    <a:pt x="73621" y="34721"/>
                  </a:lnTo>
                  <a:lnTo>
                    <a:pt x="65824" y="34290"/>
                  </a:lnTo>
                  <a:lnTo>
                    <a:pt x="57924" y="34290"/>
                  </a:lnTo>
                  <a:lnTo>
                    <a:pt x="53060" y="35547"/>
                  </a:lnTo>
                  <a:lnTo>
                    <a:pt x="45618" y="40627"/>
                  </a:lnTo>
                  <a:lnTo>
                    <a:pt x="42214" y="46367"/>
                  </a:lnTo>
                  <a:lnTo>
                    <a:pt x="36690" y="62179"/>
                  </a:lnTo>
                  <a:lnTo>
                    <a:pt x="34645" y="66573"/>
                  </a:lnTo>
                  <a:lnTo>
                    <a:pt x="31292" y="70573"/>
                  </a:lnTo>
                  <a:lnTo>
                    <a:pt x="28422" y="71805"/>
                  </a:lnTo>
                  <a:lnTo>
                    <a:pt x="24358" y="72275"/>
                  </a:lnTo>
                  <a:lnTo>
                    <a:pt x="24358" y="34810"/>
                  </a:lnTo>
                  <a:lnTo>
                    <a:pt x="0" y="34810"/>
                  </a:lnTo>
                  <a:lnTo>
                    <a:pt x="0" y="126517"/>
                  </a:lnTo>
                  <a:lnTo>
                    <a:pt x="24358" y="126517"/>
                  </a:lnTo>
                  <a:lnTo>
                    <a:pt x="24358" y="87287"/>
                  </a:lnTo>
                  <a:lnTo>
                    <a:pt x="27952" y="87287"/>
                  </a:lnTo>
                  <a:lnTo>
                    <a:pt x="30670" y="88061"/>
                  </a:lnTo>
                  <a:lnTo>
                    <a:pt x="34315" y="91135"/>
                  </a:lnTo>
                  <a:lnTo>
                    <a:pt x="36499" y="94564"/>
                  </a:lnTo>
                  <a:lnTo>
                    <a:pt x="51130" y="126517"/>
                  </a:lnTo>
                  <a:lnTo>
                    <a:pt x="77355" y="126517"/>
                  </a:lnTo>
                  <a:close/>
                </a:path>
                <a:path w="865504" h="161925">
                  <a:moveTo>
                    <a:pt x="179349" y="80314"/>
                  </a:moveTo>
                  <a:lnTo>
                    <a:pt x="162242" y="39928"/>
                  </a:lnTo>
                  <a:lnTo>
                    <a:pt x="154190" y="35509"/>
                  </a:lnTo>
                  <a:lnTo>
                    <a:pt x="154190" y="91186"/>
                  </a:lnTo>
                  <a:lnTo>
                    <a:pt x="152412" y="98221"/>
                  </a:lnTo>
                  <a:lnTo>
                    <a:pt x="144894" y="107289"/>
                  </a:lnTo>
                  <a:lnTo>
                    <a:pt x="140182" y="109562"/>
                  </a:lnTo>
                  <a:lnTo>
                    <a:pt x="128638" y="109562"/>
                  </a:lnTo>
                  <a:lnTo>
                    <a:pt x="123634" y="107086"/>
                  </a:lnTo>
                  <a:lnTo>
                    <a:pt x="115417" y="97231"/>
                  </a:lnTo>
                  <a:lnTo>
                    <a:pt x="113372" y="89585"/>
                  </a:lnTo>
                  <a:lnTo>
                    <a:pt x="113372" y="70243"/>
                  </a:lnTo>
                  <a:lnTo>
                    <a:pt x="115328" y="63436"/>
                  </a:lnTo>
                  <a:lnTo>
                    <a:pt x="123177" y="54254"/>
                  </a:lnTo>
                  <a:lnTo>
                    <a:pt x="128130" y="51955"/>
                  </a:lnTo>
                  <a:lnTo>
                    <a:pt x="139814" y="51955"/>
                  </a:lnTo>
                  <a:lnTo>
                    <a:pt x="144627" y="54292"/>
                  </a:lnTo>
                  <a:lnTo>
                    <a:pt x="152361" y="63639"/>
                  </a:lnTo>
                  <a:lnTo>
                    <a:pt x="154127" y="70243"/>
                  </a:lnTo>
                  <a:lnTo>
                    <a:pt x="154190" y="91186"/>
                  </a:lnTo>
                  <a:lnTo>
                    <a:pt x="154190" y="35509"/>
                  </a:lnTo>
                  <a:lnTo>
                    <a:pt x="148615" y="33655"/>
                  </a:lnTo>
                  <a:lnTo>
                    <a:pt x="140881" y="32867"/>
                  </a:lnTo>
                  <a:lnTo>
                    <a:pt x="134747" y="32867"/>
                  </a:lnTo>
                  <a:lnTo>
                    <a:pt x="129146" y="34290"/>
                  </a:lnTo>
                  <a:lnTo>
                    <a:pt x="119062" y="39979"/>
                  </a:lnTo>
                  <a:lnTo>
                    <a:pt x="115100" y="43675"/>
                  </a:lnTo>
                  <a:lnTo>
                    <a:pt x="112128" y="48272"/>
                  </a:lnTo>
                  <a:lnTo>
                    <a:pt x="112128" y="34823"/>
                  </a:lnTo>
                  <a:lnTo>
                    <a:pt x="89369" y="34823"/>
                  </a:lnTo>
                  <a:lnTo>
                    <a:pt x="89369" y="161328"/>
                  </a:lnTo>
                  <a:lnTo>
                    <a:pt x="113728" y="161328"/>
                  </a:lnTo>
                  <a:lnTo>
                    <a:pt x="113728" y="115455"/>
                  </a:lnTo>
                  <a:lnTo>
                    <a:pt x="118300" y="120332"/>
                  </a:lnTo>
                  <a:lnTo>
                    <a:pt x="122682" y="123774"/>
                  </a:lnTo>
                  <a:lnTo>
                    <a:pt x="130949" y="127812"/>
                  </a:lnTo>
                  <a:lnTo>
                    <a:pt x="135572" y="128816"/>
                  </a:lnTo>
                  <a:lnTo>
                    <a:pt x="140665" y="128816"/>
                  </a:lnTo>
                  <a:lnTo>
                    <a:pt x="162852" y="115455"/>
                  </a:lnTo>
                  <a:lnTo>
                    <a:pt x="172643" y="109562"/>
                  </a:lnTo>
                  <a:lnTo>
                    <a:pt x="172999" y="109054"/>
                  </a:lnTo>
                  <a:lnTo>
                    <a:pt x="176530" y="100761"/>
                  </a:lnTo>
                  <a:lnTo>
                    <a:pt x="178650" y="91186"/>
                  </a:lnTo>
                  <a:lnTo>
                    <a:pt x="179349" y="80314"/>
                  </a:lnTo>
                  <a:close/>
                </a:path>
                <a:path w="865504" h="161925">
                  <a:moveTo>
                    <a:pt x="288124" y="80835"/>
                  </a:moveTo>
                  <a:lnTo>
                    <a:pt x="267627" y="40474"/>
                  </a:lnTo>
                  <a:lnTo>
                    <a:pt x="263055" y="38087"/>
                  </a:lnTo>
                  <a:lnTo>
                    <a:pt x="263055" y="89941"/>
                  </a:lnTo>
                  <a:lnTo>
                    <a:pt x="260921" y="96913"/>
                  </a:lnTo>
                  <a:lnTo>
                    <a:pt x="252323" y="106603"/>
                  </a:lnTo>
                  <a:lnTo>
                    <a:pt x="246976" y="109016"/>
                  </a:lnTo>
                  <a:lnTo>
                    <a:pt x="234264" y="109016"/>
                  </a:lnTo>
                  <a:lnTo>
                    <a:pt x="228930" y="106603"/>
                  </a:lnTo>
                  <a:lnTo>
                    <a:pt x="220243" y="96913"/>
                  </a:lnTo>
                  <a:lnTo>
                    <a:pt x="218084" y="89941"/>
                  </a:lnTo>
                  <a:lnTo>
                    <a:pt x="218160" y="71475"/>
                  </a:lnTo>
                  <a:lnTo>
                    <a:pt x="220243" y="64757"/>
                  </a:lnTo>
                  <a:lnTo>
                    <a:pt x="228930" y="55079"/>
                  </a:lnTo>
                  <a:lnTo>
                    <a:pt x="234264" y="52654"/>
                  </a:lnTo>
                  <a:lnTo>
                    <a:pt x="246976" y="52654"/>
                  </a:lnTo>
                  <a:lnTo>
                    <a:pt x="252323" y="55079"/>
                  </a:lnTo>
                  <a:lnTo>
                    <a:pt x="260921" y="64757"/>
                  </a:lnTo>
                  <a:lnTo>
                    <a:pt x="263017" y="71475"/>
                  </a:lnTo>
                  <a:lnTo>
                    <a:pt x="263055" y="89941"/>
                  </a:lnTo>
                  <a:lnTo>
                    <a:pt x="263055" y="38087"/>
                  </a:lnTo>
                  <a:lnTo>
                    <a:pt x="259524" y="36245"/>
                  </a:lnTo>
                  <a:lnTo>
                    <a:pt x="250482" y="33705"/>
                  </a:lnTo>
                  <a:lnTo>
                    <a:pt x="240487" y="32867"/>
                  </a:lnTo>
                  <a:lnTo>
                    <a:pt x="231444" y="32867"/>
                  </a:lnTo>
                  <a:lnTo>
                    <a:pt x="194995" y="63665"/>
                  </a:lnTo>
                  <a:lnTo>
                    <a:pt x="193014" y="71475"/>
                  </a:lnTo>
                  <a:lnTo>
                    <a:pt x="193078" y="80835"/>
                  </a:lnTo>
                  <a:lnTo>
                    <a:pt x="208838" y="119291"/>
                  </a:lnTo>
                  <a:lnTo>
                    <a:pt x="232219" y="128803"/>
                  </a:lnTo>
                  <a:lnTo>
                    <a:pt x="240665" y="128803"/>
                  </a:lnTo>
                  <a:lnTo>
                    <a:pt x="279590" y="109016"/>
                  </a:lnTo>
                  <a:lnTo>
                    <a:pt x="287299" y="90551"/>
                  </a:lnTo>
                  <a:lnTo>
                    <a:pt x="288124" y="80835"/>
                  </a:lnTo>
                  <a:close/>
                </a:path>
                <a:path w="865504" h="161925">
                  <a:moveTo>
                    <a:pt x="442645" y="81483"/>
                  </a:moveTo>
                  <a:lnTo>
                    <a:pt x="428231" y="41084"/>
                  </a:lnTo>
                  <a:lnTo>
                    <a:pt x="417423" y="34493"/>
                  </a:lnTo>
                  <a:lnTo>
                    <a:pt x="417423" y="83299"/>
                  </a:lnTo>
                  <a:lnTo>
                    <a:pt x="417423" y="89738"/>
                  </a:lnTo>
                  <a:lnTo>
                    <a:pt x="415950" y="95885"/>
                  </a:lnTo>
                  <a:lnTo>
                    <a:pt x="409371" y="107378"/>
                  </a:lnTo>
                  <a:lnTo>
                    <a:pt x="405460" y="110261"/>
                  </a:lnTo>
                  <a:lnTo>
                    <a:pt x="396354" y="110261"/>
                  </a:lnTo>
                  <a:lnTo>
                    <a:pt x="392404" y="107721"/>
                  </a:lnTo>
                  <a:lnTo>
                    <a:pt x="385800" y="97536"/>
                  </a:lnTo>
                  <a:lnTo>
                    <a:pt x="384251" y="91071"/>
                  </a:lnTo>
                  <a:lnTo>
                    <a:pt x="384213" y="72948"/>
                  </a:lnTo>
                  <a:lnTo>
                    <a:pt x="385686" y="66065"/>
                  </a:lnTo>
                  <a:lnTo>
                    <a:pt x="391909" y="54483"/>
                  </a:lnTo>
                  <a:lnTo>
                    <a:pt x="395935" y="51600"/>
                  </a:lnTo>
                  <a:lnTo>
                    <a:pt x="406019" y="51600"/>
                  </a:lnTo>
                  <a:lnTo>
                    <a:pt x="410083" y="54457"/>
                  </a:lnTo>
                  <a:lnTo>
                    <a:pt x="416064" y="65913"/>
                  </a:lnTo>
                  <a:lnTo>
                    <a:pt x="417347" y="71907"/>
                  </a:lnTo>
                  <a:lnTo>
                    <a:pt x="417423" y="83299"/>
                  </a:lnTo>
                  <a:lnTo>
                    <a:pt x="417423" y="34493"/>
                  </a:lnTo>
                  <a:lnTo>
                    <a:pt x="416140" y="33947"/>
                  </a:lnTo>
                  <a:lnTo>
                    <a:pt x="409079" y="33045"/>
                  </a:lnTo>
                  <a:lnTo>
                    <a:pt x="403834" y="33045"/>
                  </a:lnTo>
                  <a:lnTo>
                    <a:pt x="399148" y="34163"/>
                  </a:lnTo>
                  <a:lnTo>
                    <a:pt x="390956" y="38696"/>
                  </a:lnTo>
                  <a:lnTo>
                    <a:pt x="387426" y="42087"/>
                  </a:lnTo>
                  <a:lnTo>
                    <a:pt x="384492" y="46596"/>
                  </a:lnTo>
                  <a:lnTo>
                    <a:pt x="384492" y="0"/>
                  </a:lnTo>
                  <a:lnTo>
                    <a:pt x="360311" y="0"/>
                  </a:lnTo>
                  <a:lnTo>
                    <a:pt x="360273" y="70040"/>
                  </a:lnTo>
                  <a:lnTo>
                    <a:pt x="360273" y="89738"/>
                  </a:lnTo>
                  <a:lnTo>
                    <a:pt x="358686" y="96850"/>
                  </a:lnTo>
                  <a:lnTo>
                    <a:pt x="352132" y="107581"/>
                  </a:lnTo>
                  <a:lnTo>
                    <a:pt x="348132" y="110261"/>
                  </a:lnTo>
                  <a:lnTo>
                    <a:pt x="338772" y="110261"/>
                  </a:lnTo>
                  <a:lnTo>
                    <a:pt x="334886" y="107581"/>
                  </a:lnTo>
                  <a:lnTo>
                    <a:pt x="328637" y="96850"/>
                  </a:lnTo>
                  <a:lnTo>
                    <a:pt x="327063" y="89738"/>
                  </a:lnTo>
                  <a:lnTo>
                    <a:pt x="327088" y="71907"/>
                  </a:lnTo>
                  <a:lnTo>
                    <a:pt x="328752" y="64909"/>
                  </a:lnTo>
                  <a:lnTo>
                    <a:pt x="335457" y="54140"/>
                  </a:lnTo>
                  <a:lnTo>
                    <a:pt x="339394" y="51422"/>
                  </a:lnTo>
                  <a:lnTo>
                    <a:pt x="347726" y="51422"/>
                  </a:lnTo>
                  <a:lnTo>
                    <a:pt x="351421" y="53695"/>
                  </a:lnTo>
                  <a:lnTo>
                    <a:pt x="358533" y="62814"/>
                  </a:lnTo>
                  <a:lnTo>
                    <a:pt x="360273" y="70040"/>
                  </a:lnTo>
                  <a:lnTo>
                    <a:pt x="360273" y="0"/>
                  </a:lnTo>
                  <a:lnTo>
                    <a:pt x="360133" y="0"/>
                  </a:lnTo>
                  <a:lnTo>
                    <a:pt x="360133" y="45974"/>
                  </a:lnTo>
                  <a:lnTo>
                    <a:pt x="357022" y="41617"/>
                  </a:lnTo>
                  <a:lnTo>
                    <a:pt x="353529" y="38341"/>
                  </a:lnTo>
                  <a:lnTo>
                    <a:pt x="349681" y="36131"/>
                  </a:lnTo>
                  <a:lnTo>
                    <a:pt x="345795" y="33959"/>
                  </a:lnTo>
                  <a:lnTo>
                    <a:pt x="341528" y="32867"/>
                  </a:lnTo>
                  <a:lnTo>
                    <a:pt x="336880" y="32867"/>
                  </a:lnTo>
                  <a:lnTo>
                    <a:pt x="304584" y="61633"/>
                  </a:lnTo>
                  <a:lnTo>
                    <a:pt x="301802" y="80479"/>
                  </a:lnTo>
                  <a:lnTo>
                    <a:pt x="302412" y="90462"/>
                  </a:lnTo>
                  <a:lnTo>
                    <a:pt x="322541" y="125387"/>
                  </a:lnTo>
                  <a:lnTo>
                    <a:pt x="336080" y="128816"/>
                  </a:lnTo>
                  <a:lnTo>
                    <a:pt x="340575" y="128816"/>
                  </a:lnTo>
                  <a:lnTo>
                    <a:pt x="344843" y="127723"/>
                  </a:lnTo>
                  <a:lnTo>
                    <a:pt x="352844" y="123418"/>
                  </a:lnTo>
                  <a:lnTo>
                    <a:pt x="356616" y="120218"/>
                  </a:lnTo>
                  <a:lnTo>
                    <a:pt x="360133" y="115938"/>
                  </a:lnTo>
                  <a:lnTo>
                    <a:pt x="360133" y="161315"/>
                  </a:lnTo>
                  <a:lnTo>
                    <a:pt x="384492" y="161315"/>
                  </a:lnTo>
                  <a:lnTo>
                    <a:pt x="384492" y="115938"/>
                  </a:lnTo>
                  <a:lnTo>
                    <a:pt x="387731" y="120218"/>
                  </a:lnTo>
                  <a:lnTo>
                    <a:pt x="391248" y="123418"/>
                  </a:lnTo>
                  <a:lnTo>
                    <a:pt x="398868" y="127723"/>
                  </a:lnTo>
                  <a:lnTo>
                    <a:pt x="402945" y="128816"/>
                  </a:lnTo>
                  <a:lnTo>
                    <a:pt x="407263" y="128816"/>
                  </a:lnTo>
                  <a:lnTo>
                    <a:pt x="426656" y="115938"/>
                  </a:lnTo>
                  <a:lnTo>
                    <a:pt x="435216" y="110261"/>
                  </a:lnTo>
                  <a:lnTo>
                    <a:pt x="436740" y="107886"/>
                  </a:lnTo>
                  <a:lnTo>
                    <a:pt x="440016" y="99872"/>
                  </a:lnTo>
                  <a:lnTo>
                    <a:pt x="441985" y="91071"/>
                  </a:lnTo>
                  <a:lnTo>
                    <a:pt x="442645" y="81483"/>
                  </a:lnTo>
                  <a:close/>
                </a:path>
                <a:path w="865504" h="161925">
                  <a:moveTo>
                    <a:pt x="546709" y="34810"/>
                  </a:moveTo>
                  <a:lnTo>
                    <a:pt x="465086" y="34810"/>
                  </a:lnTo>
                  <a:lnTo>
                    <a:pt x="465086" y="97777"/>
                  </a:lnTo>
                  <a:lnTo>
                    <a:pt x="464693" y="103784"/>
                  </a:lnTo>
                  <a:lnTo>
                    <a:pt x="463181" y="108115"/>
                  </a:lnTo>
                  <a:lnTo>
                    <a:pt x="461175" y="109194"/>
                  </a:lnTo>
                  <a:lnTo>
                    <a:pt x="457860" y="109194"/>
                  </a:lnTo>
                  <a:lnTo>
                    <a:pt x="447840" y="108750"/>
                  </a:lnTo>
                  <a:lnTo>
                    <a:pt x="447840" y="126580"/>
                  </a:lnTo>
                  <a:lnTo>
                    <a:pt x="454202" y="127571"/>
                  </a:lnTo>
                  <a:lnTo>
                    <a:pt x="459371" y="128104"/>
                  </a:lnTo>
                  <a:lnTo>
                    <a:pt x="469798" y="128104"/>
                  </a:lnTo>
                  <a:lnTo>
                    <a:pt x="489267" y="106172"/>
                  </a:lnTo>
                  <a:lnTo>
                    <a:pt x="489267" y="54419"/>
                  </a:lnTo>
                  <a:lnTo>
                    <a:pt x="522351" y="54419"/>
                  </a:lnTo>
                  <a:lnTo>
                    <a:pt x="522351" y="126517"/>
                  </a:lnTo>
                  <a:lnTo>
                    <a:pt x="546709" y="126517"/>
                  </a:lnTo>
                  <a:lnTo>
                    <a:pt x="546709" y="34810"/>
                  </a:lnTo>
                  <a:close/>
                </a:path>
                <a:path w="865504" h="161925">
                  <a:moveTo>
                    <a:pt x="658558" y="80835"/>
                  </a:moveTo>
                  <a:lnTo>
                    <a:pt x="638060" y="40474"/>
                  </a:lnTo>
                  <a:lnTo>
                    <a:pt x="633488" y="38087"/>
                  </a:lnTo>
                  <a:lnTo>
                    <a:pt x="633488" y="89941"/>
                  </a:lnTo>
                  <a:lnTo>
                    <a:pt x="631355" y="96913"/>
                  </a:lnTo>
                  <a:lnTo>
                    <a:pt x="622757" y="106603"/>
                  </a:lnTo>
                  <a:lnTo>
                    <a:pt x="617423" y="109016"/>
                  </a:lnTo>
                  <a:lnTo>
                    <a:pt x="604697" y="109016"/>
                  </a:lnTo>
                  <a:lnTo>
                    <a:pt x="599363" y="106603"/>
                  </a:lnTo>
                  <a:lnTo>
                    <a:pt x="590677" y="96913"/>
                  </a:lnTo>
                  <a:lnTo>
                    <a:pt x="588518" y="89941"/>
                  </a:lnTo>
                  <a:lnTo>
                    <a:pt x="588594" y="71475"/>
                  </a:lnTo>
                  <a:lnTo>
                    <a:pt x="590677" y="64757"/>
                  </a:lnTo>
                  <a:lnTo>
                    <a:pt x="599363" y="55079"/>
                  </a:lnTo>
                  <a:lnTo>
                    <a:pt x="604697" y="52654"/>
                  </a:lnTo>
                  <a:lnTo>
                    <a:pt x="617423" y="52654"/>
                  </a:lnTo>
                  <a:lnTo>
                    <a:pt x="622757" y="55079"/>
                  </a:lnTo>
                  <a:lnTo>
                    <a:pt x="631355" y="64757"/>
                  </a:lnTo>
                  <a:lnTo>
                    <a:pt x="633450" y="71475"/>
                  </a:lnTo>
                  <a:lnTo>
                    <a:pt x="633488" y="89941"/>
                  </a:lnTo>
                  <a:lnTo>
                    <a:pt x="633488" y="38087"/>
                  </a:lnTo>
                  <a:lnTo>
                    <a:pt x="629970" y="36245"/>
                  </a:lnTo>
                  <a:lnTo>
                    <a:pt x="620928" y="33705"/>
                  </a:lnTo>
                  <a:lnTo>
                    <a:pt x="610920" y="32867"/>
                  </a:lnTo>
                  <a:lnTo>
                    <a:pt x="601891" y="32867"/>
                  </a:lnTo>
                  <a:lnTo>
                    <a:pt x="565429" y="63665"/>
                  </a:lnTo>
                  <a:lnTo>
                    <a:pt x="563448" y="71475"/>
                  </a:lnTo>
                  <a:lnTo>
                    <a:pt x="563511" y="80835"/>
                  </a:lnTo>
                  <a:lnTo>
                    <a:pt x="579272" y="119291"/>
                  </a:lnTo>
                  <a:lnTo>
                    <a:pt x="602653" y="128803"/>
                  </a:lnTo>
                  <a:lnTo>
                    <a:pt x="611098" y="128803"/>
                  </a:lnTo>
                  <a:lnTo>
                    <a:pt x="650024" y="109016"/>
                  </a:lnTo>
                  <a:lnTo>
                    <a:pt x="657733" y="90551"/>
                  </a:lnTo>
                  <a:lnTo>
                    <a:pt x="658558" y="80835"/>
                  </a:lnTo>
                  <a:close/>
                </a:path>
                <a:path w="865504" h="161925">
                  <a:moveTo>
                    <a:pt x="767029" y="80314"/>
                  </a:moveTo>
                  <a:lnTo>
                    <a:pt x="749909" y="39928"/>
                  </a:lnTo>
                  <a:lnTo>
                    <a:pt x="741857" y="35509"/>
                  </a:lnTo>
                  <a:lnTo>
                    <a:pt x="741857" y="91186"/>
                  </a:lnTo>
                  <a:lnTo>
                    <a:pt x="740079" y="98221"/>
                  </a:lnTo>
                  <a:lnTo>
                    <a:pt x="732561" y="107289"/>
                  </a:lnTo>
                  <a:lnTo>
                    <a:pt x="727849" y="109562"/>
                  </a:lnTo>
                  <a:lnTo>
                    <a:pt x="716305" y="109562"/>
                  </a:lnTo>
                  <a:lnTo>
                    <a:pt x="711301" y="107086"/>
                  </a:lnTo>
                  <a:lnTo>
                    <a:pt x="703097" y="97231"/>
                  </a:lnTo>
                  <a:lnTo>
                    <a:pt x="701052" y="89585"/>
                  </a:lnTo>
                  <a:lnTo>
                    <a:pt x="701052" y="70243"/>
                  </a:lnTo>
                  <a:lnTo>
                    <a:pt x="703008" y="63436"/>
                  </a:lnTo>
                  <a:lnTo>
                    <a:pt x="710857" y="54254"/>
                  </a:lnTo>
                  <a:lnTo>
                    <a:pt x="715810" y="51955"/>
                  </a:lnTo>
                  <a:lnTo>
                    <a:pt x="727494" y="51955"/>
                  </a:lnTo>
                  <a:lnTo>
                    <a:pt x="732294" y="54292"/>
                  </a:lnTo>
                  <a:lnTo>
                    <a:pt x="740029" y="63639"/>
                  </a:lnTo>
                  <a:lnTo>
                    <a:pt x="741807" y="70243"/>
                  </a:lnTo>
                  <a:lnTo>
                    <a:pt x="741857" y="91186"/>
                  </a:lnTo>
                  <a:lnTo>
                    <a:pt x="741857" y="35509"/>
                  </a:lnTo>
                  <a:lnTo>
                    <a:pt x="736282" y="33655"/>
                  </a:lnTo>
                  <a:lnTo>
                    <a:pt x="728560" y="32867"/>
                  </a:lnTo>
                  <a:lnTo>
                    <a:pt x="722414" y="32867"/>
                  </a:lnTo>
                  <a:lnTo>
                    <a:pt x="716813" y="34290"/>
                  </a:lnTo>
                  <a:lnTo>
                    <a:pt x="706742" y="39979"/>
                  </a:lnTo>
                  <a:lnTo>
                    <a:pt x="702767" y="43675"/>
                  </a:lnTo>
                  <a:lnTo>
                    <a:pt x="699808" y="48272"/>
                  </a:lnTo>
                  <a:lnTo>
                    <a:pt x="699808" y="34823"/>
                  </a:lnTo>
                  <a:lnTo>
                    <a:pt x="677049" y="34823"/>
                  </a:lnTo>
                  <a:lnTo>
                    <a:pt x="677049" y="161328"/>
                  </a:lnTo>
                  <a:lnTo>
                    <a:pt x="701408" y="161328"/>
                  </a:lnTo>
                  <a:lnTo>
                    <a:pt x="701408" y="115455"/>
                  </a:lnTo>
                  <a:lnTo>
                    <a:pt x="705967" y="120332"/>
                  </a:lnTo>
                  <a:lnTo>
                    <a:pt x="710349" y="123774"/>
                  </a:lnTo>
                  <a:lnTo>
                    <a:pt x="718616" y="127812"/>
                  </a:lnTo>
                  <a:lnTo>
                    <a:pt x="723252" y="128816"/>
                  </a:lnTo>
                  <a:lnTo>
                    <a:pt x="728357" y="128816"/>
                  </a:lnTo>
                  <a:lnTo>
                    <a:pt x="764197" y="100761"/>
                  </a:lnTo>
                  <a:lnTo>
                    <a:pt x="766318" y="91186"/>
                  </a:lnTo>
                  <a:lnTo>
                    <a:pt x="767029" y="80314"/>
                  </a:lnTo>
                  <a:close/>
                </a:path>
                <a:path w="865504" h="161925">
                  <a:moveTo>
                    <a:pt x="865339" y="87820"/>
                  </a:moveTo>
                  <a:lnTo>
                    <a:pt x="864831" y="74764"/>
                  </a:lnTo>
                  <a:lnTo>
                    <a:pt x="864501" y="72974"/>
                  </a:lnTo>
                  <a:lnTo>
                    <a:pt x="862761" y="63512"/>
                  </a:lnTo>
                  <a:lnTo>
                    <a:pt x="841159" y="36944"/>
                  </a:lnTo>
                  <a:lnTo>
                    <a:pt x="841159" y="72974"/>
                  </a:lnTo>
                  <a:lnTo>
                    <a:pt x="804786" y="72974"/>
                  </a:lnTo>
                  <a:lnTo>
                    <a:pt x="804722" y="66357"/>
                  </a:lnTo>
                  <a:lnTo>
                    <a:pt x="806411" y="61087"/>
                  </a:lnTo>
                  <a:lnTo>
                    <a:pt x="813346" y="53365"/>
                  </a:lnTo>
                  <a:lnTo>
                    <a:pt x="817740" y="51422"/>
                  </a:lnTo>
                  <a:lnTo>
                    <a:pt x="828040" y="51422"/>
                  </a:lnTo>
                  <a:lnTo>
                    <a:pt x="832243" y="53251"/>
                  </a:lnTo>
                  <a:lnTo>
                    <a:pt x="839177" y="60591"/>
                  </a:lnTo>
                  <a:lnTo>
                    <a:pt x="840981" y="65938"/>
                  </a:lnTo>
                  <a:lnTo>
                    <a:pt x="841159" y="72974"/>
                  </a:lnTo>
                  <a:lnTo>
                    <a:pt x="841159" y="36944"/>
                  </a:lnTo>
                  <a:lnTo>
                    <a:pt x="839927" y="36258"/>
                  </a:lnTo>
                  <a:lnTo>
                    <a:pt x="831265" y="33718"/>
                  </a:lnTo>
                  <a:lnTo>
                    <a:pt x="821524" y="32867"/>
                  </a:lnTo>
                  <a:lnTo>
                    <a:pt x="812774" y="33680"/>
                  </a:lnTo>
                  <a:lnTo>
                    <a:pt x="782269" y="61188"/>
                  </a:lnTo>
                  <a:lnTo>
                    <a:pt x="779272" y="81521"/>
                  </a:lnTo>
                  <a:lnTo>
                    <a:pt x="779843" y="90678"/>
                  </a:lnTo>
                  <a:lnTo>
                    <a:pt x="803059" y="124904"/>
                  </a:lnTo>
                  <a:lnTo>
                    <a:pt x="824001" y="128816"/>
                  </a:lnTo>
                  <a:lnTo>
                    <a:pt x="831265" y="128384"/>
                  </a:lnTo>
                  <a:lnTo>
                    <a:pt x="860869" y="110617"/>
                  </a:lnTo>
                  <a:lnTo>
                    <a:pt x="860983" y="110464"/>
                  </a:lnTo>
                  <a:lnTo>
                    <a:pt x="864095" y="101600"/>
                  </a:lnTo>
                  <a:lnTo>
                    <a:pt x="839736" y="97536"/>
                  </a:lnTo>
                  <a:lnTo>
                    <a:pt x="838403" y="102133"/>
                  </a:lnTo>
                  <a:lnTo>
                    <a:pt x="836447" y="105460"/>
                  </a:lnTo>
                  <a:lnTo>
                    <a:pt x="831265" y="109575"/>
                  </a:lnTo>
                  <a:lnTo>
                    <a:pt x="828065" y="110617"/>
                  </a:lnTo>
                  <a:lnTo>
                    <a:pt x="818654" y="110617"/>
                  </a:lnTo>
                  <a:lnTo>
                    <a:pt x="813968" y="108610"/>
                  </a:lnTo>
                  <a:lnTo>
                    <a:pt x="806475" y="100609"/>
                  </a:lnTo>
                  <a:lnTo>
                    <a:pt x="804519" y="94996"/>
                  </a:lnTo>
                  <a:lnTo>
                    <a:pt x="804341" y="87820"/>
                  </a:lnTo>
                  <a:lnTo>
                    <a:pt x="865339" y="87820"/>
                  </a:lnTo>
                  <a:close/>
                </a:path>
              </a:pathLst>
            </a:custGeom>
            <a:solidFill>
              <a:srgbClr val="EF7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" name="object 61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4829556" y="1912619"/>
            <a:ext cx="74675" cy="92963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224016" y="1711451"/>
            <a:ext cx="1869947" cy="329183"/>
          </a:xfrm>
          <a:prstGeom prst="rect">
            <a:avLst/>
          </a:prstGeom>
        </p:spPr>
      </p:pic>
      <p:grpSp>
        <p:nvGrpSpPr>
          <p:cNvPr id="63" name="object 63"/>
          <p:cNvGrpSpPr/>
          <p:nvPr/>
        </p:nvGrpSpPr>
        <p:grpSpPr>
          <a:xfrm>
            <a:off x="5911596" y="1911095"/>
            <a:ext cx="245745" cy="96520"/>
            <a:chOff x="5911596" y="1911095"/>
            <a:chExt cx="245745" cy="96520"/>
          </a:xfrm>
        </p:grpSpPr>
        <p:pic>
          <p:nvPicPr>
            <p:cNvPr id="64" name="object 6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911596" y="1911095"/>
              <a:ext cx="83819" cy="9601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015228" y="1911095"/>
              <a:ext cx="141731" cy="96011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8167116" y="1911095"/>
            <a:ext cx="478790" cy="96520"/>
            <a:chOff x="8167116" y="1911095"/>
            <a:chExt cx="478790" cy="96520"/>
          </a:xfrm>
        </p:grpSpPr>
        <p:pic>
          <p:nvPicPr>
            <p:cNvPr id="67" name="object 6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167116" y="1912619"/>
              <a:ext cx="74675" cy="9296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266177" y="1911095"/>
              <a:ext cx="379475" cy="96011"/>
            </a:xfrm>
            <a:prstGeom prst="rect">
              <a:avLst/>
            </a:prstGeom>
          </p:spPr>
        </p:pic>
      </p:grpSp>
      <p:pic>
        <p:nvPicPr>
          <p:cNvPr id="69" name="object 69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711183" y="1911095"/>
            <a:ext cx="469391" cy="96011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003547" y="1911095"/>
            <a:ext cx="2092451" cy="318515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1083558" y="2109216"/>
            <a:ext cx="829310" cy="96520"/>
            <a:chOff x="1083558" y="2109216"/>
            <a:chExt cx="829310" cy="96520"/>
          </a:xfrm>
        </p:grpSpPr>
        <p:sp>
          <p:nvSpPr>
            <p:cNvPr id="72" name="object 72"/>
            <p:cNvSpPr/>
            <p:nvPr/>
          </p:nvSpPr>
          <p:spPr>
            <a:xfrm>
              <a:off x="1083551" y="2109215"/>
              <a:ext cx="536575" cy="95885"/>
            </a:xfrm>
            <a:custGeom>
              <a:avLst/>
              <a:gdLst/>
              <a:ahLst/>
              <a:cxnLst/>
              <a:rect l="l" t="t" r="r" b="b"/>
              <a:pathLst>
                <a:path w="536575" h="95885">
                  <a:moveTo>
                    <a:pt x="75018" y="1968"/>
                  </a:moveTo>
                  <a:lnTo>
                    <a:pt x="59372" y="1968"/>
                  </a:lnTo>
                  <a:lnTo>
                    <a:pt x="59372" y="43472"/>
                  </a:lnTo>
                  <a:lnTo>
                    <a:pt x="49949" y="46558"/>
                  </a:lnTo>
                  <a:lnTo>
                    <a:pt x="42316" y="48133"/>
                  </a:lnTo>
                  <a:lnTo>
                    <a:pt x="31203" y="48133"/>
                  </a:lnTo>
                  <a:lnTo>
                    <a:pt x="15646" y="26784"/>
                  </a:lnTo>
                  <a:lnTo>
                    <a:pt x="15646" y="1968"/>
                  </a:lnTo>
                  <a:lnTo>
                    <a:pt x="0" y="1968"/>
                  </a:lnTo>
                  <a:lnTo>
                    <a:pt x="0" y="32143"/>
                  </a:lnTo>
                  <a:lnTo>
                    <a:pt x="939" y="37782"/>
                  </a:lnTo>
                  <a:lnTo>
                    <a:pt x="4800" y="48031"/>
                  </a:lnTo>
                  <a:lnTo>
                    <a:pt x="8445" y="52362"/>
                  </a:lnTo>
                  <a:lnTo>
                    <a:pt x="19164" y="59448"/>
                  </a:lnTo>
                  <a:lnTo>
                    <a:pt x="25361" y="61214"/>
                  </a:lnTo>
                  <a:lnTo>
                    <a:pt x="32385" y="61214"/>
                  </a:lnTo>
                  <a:lnTo>
                    <a:pt x="38773" y="60921"/>
                  </a:lnTo>
                  <a:lnTo>
                    <a:pt x="45402" y="60083"/>
                  </a:lnTo>
                  <a:lnTo>
                    <a:pt x="52260" y="58674"/>
                  </a:lnTo>
                  <a:lnTo>
                    <a:pt x="59372" y="56692"/>
                  </a:lnTo>
                  <a:lnTo>
                    <a:pt x="59372" y="93751"/>
                  </a:lnTo>
                  <a:lnTo>
                    <a:pt x="75018" y="93751"/>
                  </a:lnTo>
                  <a:lnTo>
                    <a:pt x="75018" y="1968"/>
                  </a:lnTo>
                  <a:close/>
                </a:path>
                <a:path w="536575" h="95885">
                  <a:moveTo>
                    <a:pt x="178104" y="93738"/>
                  </a:moveTo>
                  <a:lnTo>
                    <a:pt x="176911" y="82245"/>
                  </a:lnTo>
                  <a:lnTo>
                    <a:pt x="173316" y="47752"/>
                  </a:lnTo>
                  <a:lnTo>
                    <a:pt x="173316" y="27762"/>
                  </a:lnTo>
                  <a:lnTo>
                    <a:pt x="173050" y="22999"/>
                  </a:lnTo>
                  <a:lnTo>
                    <a:pt x="172542" y="20345"/>
                  </a:lnTo>
                  <a:lnTo>
                    <a:pt x="171589" y="16065"/>
                  </a:lnTo>
                  <a:lnTo>
                    <a:pt x="170141" y="12928"/>
                  </a:lnTo>
                  <a:lnTo>
                    <a:pt x="169964" y="12534"/>
                  </a:lnTo>
                  <a:lnTo>
                    <a:pt x="165341" y="6934"/>
                  </a:lnTo>
                  <a:lnTo>
                    <a:pt x="161696" y="4635"/>
                  </a:lnTo>
                  <a:lnTo>
                    <a:pt x="151841" y="927"/>
                  </a:lnTo>
                  <a:lnTo>
                    <a:pt x="145415" y="0"/>
                  </a:lnTo>
                  <a:lnTo>
                    <a:pt x="129590" y="0"/>
                  </a:lnTo>
                  <a:lnTo>
                    <a:pt x="97205" y="21793"/>
                  </a:lnTo>
                  <a:lnTo>
                    <a:pt x="95821" y="28295"/>
                  </a:lnTo>
                  <a:lnTo>
                    <a:pt x="111099" y="30416"/>
                  </a:lnTo>
                  <a:lnTo>
                    <a:pt x="112788" y="23888"/>
                  </a:lnTo>
                  <a:lnTo>
                    <a:pt x="115354" y="19342"/>
                  </a:lnTo>
                  <a:lnTo>
                    <a:pt x="122389" y="14211"/>
                  </a:lnTo>
                  <a:lnTo>
                    <a:pt x="127838" y="12928"/>
                  </a:lnTo>
                  <a:lnTo>
                    <a:pt x="143103" y="12928"/>
                  </a:lnTo>
                  <a:lnTo>
                    <a:pt x="149047" y="14655"/>
                  </a:lnTo>
                  <a:lnTo>
                    <a:pt x="156006" y="20751"/>
                  </a:lnTo>
                  <a:lnTo>
                    <a:pt x="157480" y="25196"/>
                  </a:lnTo>
                  <a:lnTo>
                    <a:pt x="157480" y="47752"/>
                  </a:lnTo>
                  <a:lnTo>
                    <a:pt x="139839" y="82194"/>
                  </a:lnTo>
                  <a:lnTo>
                    <a:pt x="134480" y="83477"/>
                  </a:lnTo>
                  <a:lnTo>
                    <a:pt x="122389" y="83477"/>
                  </a:lnTo>
                  <a:lnTo>
                    <a:pt x="117767" y="82105"/>
                  </a:lnTo>
                  <a:lnTo>
                    <a:pt x="111417" y="76619"/>
                  </a:lnTo>
                  <a:lnTo>
                    <a:pt x="109956" y="73393"/>
                  </a:lnTo>
                  <a:lnTo>
                    <a:pt x="109855" y="66357"/>
                  </a:lnTo>
                  <a:lnTo>
                    <a:pt x="110591" y="63906"/>
                  </a:lnTo>
                  <a:lnTo>
                    <a:pt x="131902" y="53594"/>
                  </a:lnTo>
                  <a:lnTo>
                    <a:pt x="139903" y="52336"/>
                  </a:lnTo>
                  <a:lnTo>
                    <a:pt x="146824" y="50939"/>
                  </a:lnTo>
                  <a:lnTo>
                    <a:pt x="152692" y="49415"/>
                  </a:lnTo>
                  <a:lnTo>
                    <a:pt x="157480" y="47752"/>
                  </a:lnTo>
                  <a:lnTo>
                    <a:pt x="157480" y="25196"/>
                  </a:lnTo>
                  <a:lnTo>
                    <a:pt x="157403" y="35547"/>
                  </a:lnTo>
                  <a:lnTo>
                    <a:pt x="152311" y="37058"/>
                  </a:lnTo>
                  <a:lnTo>
                    <a:pt x="145948" y="38442"/>
                  </a:lnTo>
                  <a:lnTo>
                    <a:pt x="138341" y="39725"/>
                  </a:lnTo>
                  <a:lnTo>
                    <a:pt x="123304" y="41656"/>
                  </a:lnTo>
                  <a:lnTo>
                    <a:pt x="118656" y="42418"/>
                  </a:lnTo>
                  <a:lnTo>
                    <a:pt x="93154" y="65036"/>
                  </a:lnTo>
                  <a:lnTo>
                    <a:pt x="93154" y="77152"/>
                  </a:lnTo>
                  <a:lnTo>
                    <a:pt x="95872" y="83426"/>
                  </a:lnTo>
                  <a:lnTo>
                    <a:pt x="106768" y="93243"/>
                  </a:lnTo>
                  <a:lnTo>
                    <a:pt x="114566" y="95681"/>
                  </a:lnTo>
                  <a:lnTo>
                    <a:pt x="130860" y="95681"/>
                  </a:lnTo>
                  <a:lnTo>
                    <a:pt x="156184" y="83477"/>
                  </a:lnTo>
                  <a:lnTo>
                    <a:pt x="158737" y="82245"/>
                  </a:lnTo>
                  <a:lnTo>
                    <a:pt x="159181" y="86639"/>
                  </a:lnTo>
                  <a:lnTo>
                    <a:pt x="160185" y="90462"/>
                  </a:lnTo>
                  <a:lnTo>
                    <a:pt x="161759" y="93738"/>
                  </a:lnTo>
                  <a:lnTo>
                    <a:pt x="178104" y="93738"/>
                  </a:lnTo>
                  <a:close/>
                </a:path>
                <a:path w="536575" h="95885">
                  <a:moveTo>
                    <a:pt x="272884" y="62268"/>
                  </a:moveTo>
                  <a:lnTo>
                    <a:pt x="257594" y="60147"/>
                  </a:lnTo>
                  <a:lnTo>
                    <a:pt x="256501" y="67906"/>
                  </a:lnTo>
                  <a:lnTo>
                    <a:pt x="253885" y="73647"/>
                  </a:lnTo>
                  <a:lnTo>
                    <a:pt x="245694" y="81114"/>
                  </a:lnTo>
                  <a:lnTo>
                    <a:pt x="240563" y="82956"/>
                  </a:lnTo>
                  <a:lnTo>
                    <a:pt x="226783" y="82956"/>
                  </a:lnTo>
                  <a:lnTo>
                    <a:pt x="208711" y="47764"/>
                  </a:lnTo>
                  <a:lnTo>
                    <a:pt x="209169" y="39281"/>
                  </a:lnTo>
                  <a:lnTo>
                    <a:pt x="227444" y="12750"/>
                  </a:lnTo>
                  <a:lnTo>
                    <a:pt x="240538" y="12750"/>
                  </a:lnTo>
                  <a:lnTo>
                    <a:pt x="244970" y="14312"/>
                  </a:lnTo>
                  <a:lnTo>
                    <a:pt x="252349" y="20523"/>
                  </a:lnTo>
                  <a:lnTo>
                    <a:pt x="254889" y="25158"/>
                  </a:lnTo>
                  <a:lnTo>
                    <a:pt x="256349" y="31318"/>
                  </a:lnTo>
                  <a:lnTo>
                    <a:pt x="271462" y="29032"/>
                  </a:lnTo>
                  <a:lnTo>
                    <a:pt x="241846" y="495"/>
                  </a:lnTo>
                  <a:lnTo>
                    <a:pt x="234696" y="12"/>
                  </a:lnTo>
                  <a:lnTo>
                    <a:pt x="226758" y="12"/>
                  </a:lnTo>
                  <a:lnTo>
                    <a:pt x="195491" y="28041"/>
                  </a:lnTo>
                  <a:lnTo>
                    <a:pt x="192709" y="48221"/>
                  </a:lnTo>
                  <a:lnTo>
                    <a:pt x="193421" y="58991"/>
                  </a:lnTo>
                  <a:lnTo>
                    <a:pt x="217538" y="92621"/>
                  </a:lnTo>
                  <a:lnTo>
                    <a:pt x="234581" y="95694"/>
                  </a:lnTo>
                  <a:lnTo>
                    <a:pt x="241820" y="95148"/>
                  </a:lnTo>
                  <a:lnTo>
                    <a:pt x="271132" y="69697"/>
                  </a:lnTo>
                  <a:lnTo>
                    <a:pt x="272884" y="62268"/>
                  </a:lnTo>
                  <a:close/>
                </a:path>
                <a:path w="536575" h="95885">
                  <a:moveTo>
                    <a:pt x="352704" y="1968"/>
                  </a:moveTo>
                  <a:lnTo>
                    <a:pt x="278041" y="1968"/>
                  </a:lnTo>
                  <a:lnTo>
                    <a:pt x="278041" y="14884"/>
                  </a:lnTo>
                  <a:lnTo>
                    <a:pt x="307555" y="14884"/>
                  </a:lnTo>
                  <a:lnTo>
                    <a:pt x="307555" y="93751"/>
                  </a:lnTo>
                  <a:lnTo>
                    <a:pt x="323202" y="93751"/>
                  </a:lnTo>
                  <a:lnTo>
                    <a:pt x="323202" y="14884"/>
                  </a:lnTo>
                  <a:lnTo>
                    <a:pt x="352704" y="14884"/>
                  </a:lnTo>
                  <a:lnTo>
                    <a:pt x="352704" y="1968"/>
                  </a:lnTo>
                  <a:close/>
                </a:path>
                <a:path w="536575" h="95885">
                  <a:moveTo>
                    <a:pt x="443534" y="1968"/>
                  </a:moveTo>
                  <a:lnTo>
                    <a:pt x="426732" y="1968"/>
                  </a:lnTo>
                  <a:lnTo>
                    <a:pt x="383273" y="71970"/>
                  </a:lnTo>
                  <a:lnTo>
                    <a:pt x="383273" y="1968"/>
                  </a:lnTo>
                  <a:lnTo>
                    <a:pt x="367626" y="1968"/>
                  </a:lnTo>
                  <a:lnTo>
                    <a:pt x="367626" y="93751"/>
                  </a:lnTo>
                  <a:lnTo>
                    <a:pt x="384479" y="93751"/>
                  </a:lnTo>
                  <a:lnTo>
                    <a:pt x="427888" y="24193"/>
                  </a:lnTo>
                  <a:lnTo>
                    <a:pt x="427888" y="93751"/>
                  </a:lnTo>
                  <a:lnTo>
                    <a:pt x="443534" y="93751"/>
                  </a:lnTo>
                  <a:lnTo>
                    <a:pt x="443534" y="1968"/>
                  </a:lnTo>
                  <a:close/>
                </a:path>
                <a:path w="536575" h="95885">
                  <a:moveTo>
                    <a:pt x="536079" y="1968"/>
                  </a:moveTo>
                  <a:lnTo>
                    <a:pt x="520433" y="1968"/>
                  </a:lnTo>
                  <a:lnTo>
                    <a:pt x="520433" y="43472"/>
                  </a:lnTo>
                  <a:lnTo>
                    <a:pt x="511009" y="46558"/>
                  </a:lnTo>
                  <a:lnTo>
                    <a:pt x="503377" y="48133"/>
                  </a:lnTo>
                  <a:lnTo>
                    <a:pt x="492264" y="48133"/>
                  </a:lnTo>
                  <a:lnTo>
                    <a:pt x="476707" y="26784"/>
                  </a:lnTo>
                  <a:lnTo>
                    <a:pt x="476707" y="1968"/>
                  </a:lnTo>
                  <a:lnTo>
                    <a:pt x="461060" y="1968"/>
                  </a:lnTo>
                  <a:lnTo>
                    <a:pt x="461060" y="32143"/>
                  </a:lnTo>
                  <a:lnTo>
                    <a:pt x="462000" y="37782"/>
                  </a:lnTo>
                  <a:lnTo>
                    <a:pt x="465861" y="48031"/>
                  </a:lnTo>
                  <a:lnTo>
                    <a:pt x="469506" y="52362"/>
                  </a:lnTo>
                  <a:lnTo>
                    <a:pt x="480225" y="59448"/>
                  </a:lnTo>
                  <a:lnTo>
                    <a:pt x="486422" y="61214"/>
                  </a:lnTo>
                  <a:lnTo>
                    <a:pt x="493445" y="61214"/>
                  </a:lnTo>
                  <a:lnTo>
                    <a:pt x="499833" y="60921"/>
                  </a:lnTo>
                  <a:lnTo>
                    <a:pt x="506463" y="60083"/>
                  </a:lnTo>
                  <a:lnTo>
                    <a:pt x="513321" y="58674"/>
                  </a:lnTo>
                  <a:lnTo>
                    <a:pt x="520433" y="56692"/>
                  </a:lnTo>
                  <a:lnTo>
                    <a:pt x="520433" y="93751"/>
                  </a:lnTo>
                  <a:lnTo>
                    <a:pt x="536079" y="93751"/>
                  </a:lnTo>
                  <a:lnTo>
                    <a:pt x="536079" y="1968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642872" y="2109216"/>
              <a:ext cx="269747" cy="96011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1981200" y="2109216"/>
            <a:ext cx="1127760" cy="129539"/>
            <a:chOff x="1981200" y="2109216"/>
            <a:chExt cx="1127760" cy="129539"/>
          </a:xfrm>
        </p:grpSpPr>
        <p:pic>
          <p:nvPicPr>
            <p:cNvPr id="75" name="object 7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981200" y="2109216"/>
              <a:ext cx="252983" cy="9601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252472" y="2109216"/>
              <a:ext cx="278891" cy="12953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554223" y="2109216"/>
              <a:ext cx="260603" cy="9601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834639" y="2110740"/>
              <a:ext cx="274319" cy="118871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3182111" y="2109216"/>
            <a:ext cx="527685" cy="96520"/>
            <a:chOff x="3182111" y="2109216"/>
            <a:chExt cx="527685" cy="96520"/>
          </a:xfrm>
        </p:grpSpPr>
        <p:pic>
          <p:nvPicPr>
            <p:cNvPr id="80" name="object 8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182111" y="2109216"/>
              <a:ext cx="259079" cy="9601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465575" y="2110740"/>
              <a:ext cx="74675" cy="92963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560064" y="2110740"/>
              <a:ext cx="103631" cy="9296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3692651" y="2185415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763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6763" y="18287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3782567" y="2075688"/>
            <a:ext cx="478790" cy="163195"/>
            <a:chOff x="3782567" y="2075688"/>
            <a:chExt cx="478790" cy="163195"/>
          </a:xfrm>
        </p:grpSpPr>
        <p:pic>
          <p:nvPicPr>
            <p:cNvPr id="85" name="object 8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782567" y="2075688"/>
              <a:ext cx="96011" cy="12801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899915" y="2109216"/>
              <a:ext cx="85343" cy="96011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003547" y="2109216"/>
              <a:ext cx="257555" cy="129539"/>
            </a:xfrm>
            <a:prstGeom prst="rect">
              <a:avLst/>
            </a:prstGeom>
          </p:spPr>
        </p:pic>
      </p:grpSp>
      <p:pic>
        <p:nvPicPr>
          <p:cNvPr id="88" name="object 88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7662671" y="2109216"/>
            <a:ext cx="1609343" cy="118871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9348216" y="2110740"/>
            <a:ext cx="76198" cy="92963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9497568" y="2110740"/>
            <a:ext cx="74674" cy="92963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1089660" y="2307335"/>
            <a:ext cx="1824355" cy="132715"/>
            <a:chOff x="1089660" y="2307335"/>
            <a:chExt cx="1824355" cy="132715"/>
          </a:xfrm>
        </p:grpSpPr>
        <p:pic>
          <p:nvPicPr>
            <p:cNvPr id="92" name="object 9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89660" y="2307336"/>
              <a:ext cx="1289303" cy="13258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403348" y="2307335"/>
              <a:ext cx="220979" cy="9601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644140" y="2310383"/>
              <a:ext cx="74675" cy="9143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741676" y="2310384"/>
              <a:ext cx="172211" cy="91439"/>
            </a:xfrm>
            <a:prstGeom prst="rect">
              <a:avLst/>
            </a:prstGeom>
          </p:spPr>
        </p:pic>
      </p:grpSp>
      <p:sp>
        <p:nvSpPr>
          <p:cNvPr id="96" name="object 96"/>
          <p:cNvSpPr/>
          <p:nvPr/>
        </p:nvSpPr>
        <p:spPr>
          <a:xfrm>
            <a:off x="2982455" y="2307335"/>
            <a:ext cx="342900" cy="97790"/>
          </a:xfrm>
          <a:custGeom>
            <a:avLst/>
            <a:gdLst/>
            <a:ahLst/>
            <a:cxnLst/>
            <a:rect l="l" t="t" r="r" b="b"/>
            <a:pathLst>
              <a:path w="342900" h="97789">
                <a:moveTo>
                  <a:pt x="84836" y="95237"/>
                </a:moveTo>
                <a:lnTo>
                  <a:pt x="83642" y="83553"/>
                </a:lnTo>
                <a:lnTo>
                  <a:pt x="80048" y="48526"/>
                </a:lnTo>
                <a:lnTo>
                  <a:pt x="80048" y="28219"/>
                </a:lnTo>
                <a:lnTo>
                  <a:pt x="52184" y="12"/>
                </a:lnTo>
                <a:lnTo>
                  <a:pt x="36385" y="12"/>
                </a:lnTo>
                <a:lnTo>
                  <a:pt x="4064" y="22136"/>
                </a:lnTo>
                <a:lnTo>
                  <a:pt x="2667" y="28752"/>
                </a:lnTo>
                <a:lnTo>
                  <a:pt x="17932" y="30911"/>
                </a:lnTo>
                <a:lnTo>
                  <a:pt x="19608" y="24269"/>
                </a:lnTo>
                <a:lnTo>
                  <a:pt x="22186" y="19646"/>
                </a:lnTo>
                <a:lnTo>
                  <a:pt x="29197" y="14439"/>
                </a:lnTo>
                <a:lnTo>
                  <a:pt x="34632" y="13131"/>
                </a:lnTo>
                <a:lnTo>
                  <a:pt x="49872" y="13131"/>
                </a:lnTo>
                <a:lnTo>
                  <a:pt x="55816" y="14884"/>
                </a:lnTo>
                <a:lnTo>
                  <a:pt x="62763" y="21082"/>
                </a:lnTo>
                <a:lnTo>
                  <a:pt x="64249" y="25615"/>
                </a:lnTo>
                <a:lnTo>
                  <a:pt x="64249" y="48526"/>
                </a:lnTo>
                <a:lnTo>
                  <a:pt x="46621" y="83489"/>
                </a:lnTo>
                <a:lnTo>
                  <a:pt x="41262" y="84797"/>
                </a:lnTo>
                <a:lnTo>
                  <a:pt x="29197" y="84797"/>
                </a:lnTo>
                <a:lnTo>
                  <a:pt x="24587" y="83400"/>
                </a:lnTo>
                <a:lnTo>
                  <a:pt x="18262" y="77838"/>
                </a:lnTo>
                <a:lnTo>
                  <a:pt x="16789" y="74561"/>
                </a:lnTo>
                <a:lnTo>
                  <a:pt x="16687" y="67411"/>
                </a:lnTo>
                <a:lnTo>
                  <a:pt x="17424" y="64922"/>
                </a:lnTo>
                <a:lnTo>
                  <a:pt x="38696" y="54444"/>
                </a:lnTo>
                <a:lnTo>
                  <a:pt x="46685" y="53162"/>
                </a:lnTo>
                <a:lnTo>
                  <a:pt x="53606" y="51752"/>
                </a:lnTo>
                <a:lnTo>
                  <a:pt x="59461" y="50203"/>
                </a:lnTo>
                <a:lnTo>
                  <a:pt x="64249" y="48526"/>
                </a:lnTo>
                <a:lnTo>
                  <a:pt x="64249" y="25615"/>
                </a:lnTo>
                <a:lnTo>
                  <a:pt x="64160" y="36118"/>
                </a:lnTo>
                <a:lnTo>
                  <a:pt x="59067" y="37642"/>
                </a:lnTo>
                <a:lnTo>
                  <a:pt x="52730" y="39052"/>
                </a:lnTo>
                <a:lnTo>
                  <a:pt x="45135" y="40360"/>
                </a:lnTo>
                <a:lnTo>
                  <a:pt x="30111" y="42316"/>
                </a:lnTo>
                <a:lnTo>
                  <a:pt x="25476" y="43091"/>
                </a:lnTo>
                <a:lnTo>
                  <a:pt x="0" y="66065"/>
                </a:lnTo>
                <a:lnTo>
                  <a:pt x="0" y="78371"/>
                </a:lnTo>
                <a:lnTo>
                  <a:pt x="2717" y="84747"/>
                </a:lnTo>
                <a:lnTo>
                  <a:pt x="13601" y="94729"/>
                </a:lnTo>
                <a:lnTo>
                  <a:pt x="21386" y="97205"/>
                </a:lnTo>
                <a:lnTo>
                  <a:pt x="37655" y="97205"/>
                </a:lnTo>
                <a:lnTo>
                  <a:pt x="43395" y="96189"/>
                </a:lnTo>
                <a:lnTo>
                  <a:pt x="54089" y="92049"/>
                </a:lnTo>
                <a:lnTo>
                  <a:pt x="59702" y="88557"/>
                </a:lnTo>
                <a:lnTo>
                  <a:pt x="64033" y="84797"/>
                </a:lnTo>
                <a:lnTo>
                  <a:pt x="65493" y="83553"/>
                </a:lnTo>
                <a:lnTo>
                  <a:pt x="65938" y="88011"/>
                </a:lnTo>
                <a:lnTo>
                  <a:pt x="66941" y="91897"/>
                </a:lnTo>
                <a:lnTo>
                  <a:pt x="68503" y="95237"/>
                </a:lnTo>
                <a:lnTo>
                  <a:pt x="84836" y="95237"/>
                </a:lnTo>
                <a:close/>
              </a:path>
              <a:path w="342900" h="97789">
                <a:moveTo>
                  <a:pt x="165404" y="63728"/>
                </a:moveTo>
                <a:lnTo>
                  <a:pt x="164249" y="59118"/>
                </a:lnTo>
                <a:lnTo>
                  <a:pt x="159613" y="51333"/>
                </a:lnTo>
                <a:lnTo>
                  <a:pt x="156146" y="48120"/>
                </a:lnTo>
                <a:lnTo>
                  <a:pt x="151498" y="45605"/>
                </a:lnTo>
                <a:lnTo>
                  <a:pt x="158750" y="41160"/>
                </a:lnTo>
                <a:lnTo>
                  <a:pt x="162382" y="35090"/>
                </a:lnTo>
                <a:lnTo>
                  <a:pt x="162382" y="20002"/>
                </a:lnTo>
                <a:lnTo>
                  <a:pt x="159613" y="13538"/>
                </a:lnTo>
                <a:lnTo>
                  <a:pt x="148412" y="2705"/>
                </a:lnTo>
                <a:lnTo>
                  <a:pt x="140741" y="12"/>
                </a:lnTo>
                <a:lnTo>
                  <a:pt x="130911" y="12"/>
                </a:lnTo>
                <a:lnTo>
                  <a:pt x="118872" y="1638"/>
                </a:lnTo>
                <a:lnTo>
                  <a:pt x="109270" y="6515"/>
                </a:lnTo>
                <a:lnTo>
                  <a:pt x="102120" y="14668"/>
                </a:lnTo>
                <a:lnTo>
                  <a:pt x="97434" y="26060"/>
                </a:lnTo>
                <a:lnTo>
                  <a:pt x="112344" y="28575"/>
                </a:lnTo>
                <a:lnTo>
                  <a:pt x="115862" y="18161"/>
                </a:lnTo>
                <a:lnTo>
                  <a:pt x="122008" y="12941"/>
                </a:lnTo>
                <a:lnTo>
                  <a:pt x="135255" y="12941"/>
                </a:lnTo>
                <a:lnTo>
                  <a:pt x="138874" y="14198"/>
                </a:lnTo>
                <a:lnTo>
                  <a:pt x="144487" y="19265"/>
                </a:lnTo>
                <a:lnTo>
                  <a:pt x="145884" y="22669"/>
                </a:lnTo>
                <a:lnTo>
                  <a:pt x="145884" y="30403"/>
                </a:lnTo>
                <a:lnTo>
                  <a:pt x="122453" y="40614"/>
                </a:lnTo>
                <a:lnTo>
                  <a:pt x="122453" y="53009"/>
                </a:lnTo>
                <a:lnTo>
                  <a:pt x="149783" y="64808"/>
                </a:lnTo>
                <a:lnTo>
                  <a:pt x="149783" y="73101"/>
                </a:lnTo>
                <a:lnTo>
                  <a:pt x="148043" y="76936"/>
                </a:lnTo>
                <a:lnTo>
                  <a:pt x="141071" y="82956"/>
                </a:lnTo>
                <a:lnTo>
                  <a:pt x="136677" y="84455"/>
                </a:lnTo>
                <a:lnTo>
                  <a:pt x="126161" y="84455"/>
                </a:lnTo>
                <a:lnTo>
                  <a:pt x="121500" y="82842"/>
                </a:lnTo>
                <a:lnTo>
                  <a:pt x="113347" y="76301"/>
                </a:lnTo>
                <a:lnTo>
                  <a:pt x="110655" y="71704"/>
                </a:lnTo>
                <a:lnTo>
                  <a:pt x="109321" y="65773"/>
                </a:lnTo>
                <a:lnTo>
                  <a:pt x="94589" y="68999"/>
                </a:lnTo>
                <a:lnTo>
                  <a:pt x="98755" y="81330"/>
                </a:lnTo>
                <a:lnTo>
                  <a:pt x="106235" y="90157"/>
                </a:lnTo>
                <a:lnTo>
                  <a:pt x="117017" y="95440"/>
                </a:lnTo>
                <a:lnTo>
                  <a:pt x="131127" y="97205"/>
                </a:lnTo>
                <a:lnTo>
                  <a:pt x="138785" y="96710"/>
                </a:lnTo>
                <a:lnTo>
                  <a:pt x="165404" y="77406"/>
                </a:lnTo>
                <a:lnTo>
                  <a:pt x="165404" y="63728"/>
                </a:lnTo>
                <a:close/>
              </a:path>
              <a:path w="342900" h="97789">
                <a:moveTo>
                  <a:pt x="261823" y="47282"/>
                </a:moveTo>
                <a:lnTo>
                  <a:pt x="245821" y="9207"/>
                </a:lnTo>
                <a:lnTo>
                  <a:pt x="245821" y="48628"/>
                </a:lnTo>
                <a:lnTo>
                  <a:pt x="245414" y="55778"/>
                </a:lnTo>
                <a:lnTo>
                  <a:pt x="226504" y="84251"/>
                </a:lnTo>
                <a:lnTo>
                  <a:pt x="210921" y="84251"/>
                </a:lnTo>
                <a:lnTo>
                  <a:pt x="191554" y="48628"/>
                </a:lnTo>
                <a:lnTo>
                  <a:pt x="192036" y="40271"/>
                </a:lnTo>
                <a:lnTo>
                  <a:pt x="210921" y="13119"/>
                </a:lnTo>
                <a:lnTo>
                  <a:pt x="226453" y="13119"/>
                </a:lnTo>
                <a:lnTo>
                  <a:pt x="245795" y="47282"/>
                </a:lnTo>
                <a:lnTo>
                  <a:pt x="245821" y="48628"/>
                </a:lnTo>
                <a:lnTo>
                  <a:pt x="245821" y="9207"/>
                </a:lnTo>
                <a:lnTo>
                  <a:pt x="243332" y="7073"/>
                </a:lnTo>
                <a:lnTo>
                  <a:pt x="235991" y="3149"/>
                </a:lnTo>
                <a:lnTo>
                  <a:pt x="227812" y="787"/>
                </a:lnTo>
                <a:lnTo>
                  <a:pt x="218757" y="0"/>
                </a:lnTo>
                <a:lnTo>
                  <a:pt x="210553" y="647"/>
                </a:lnTo>
                <a:lnTo>
                  <a:pt x="179133" y="26123"/>
                </a:lnTo>
                <a:lnTo>
                  <a:pt x="175590" y="48628"/>
                </a:lnTo>
                <a:lnTo>
                  <a:pt x="176326" y="59677"/>
                </a:lnTo>
                <a:lnTo>
                  <a:pt x="201282" y="94068"/>
                </a:lnTo>
                <a:lnTo>
                  <a:pt x="218757" y="97193"/>
                </a:lnTo>
                <a:lnTo>
                  <a:pt x="226771" y="97193"/>
                </a:lnTo>
                <a:lnTo>
                  <a:pt x="234200" y="95313"/>
                </a:lnTo>
                <a:lnTo>
                  <a:pt x="247777" y="87706"/>
                </a:lnTo>
                <a:lnTo>
                  <a:pt x="251129" y="84251"/>
                </a:lnTo>
                <a:lnTo>
                  <a:pt x="252945" y="82384"/>
                </a:lnTo>
                <a:lnTo>
                  <a:pt x="256501" y="75514"/>
                </a:lnTo>
                <a:lnTo>
                  <a:pt x="258826" y="69900"/>
                </a:lnTo>
                <a:lnTo>
                  <a:pt x="260489" y="63322"/>
                </a:lnTo>
                <a:lnTo>
                  <a:pt x="261493" y="55778"/>
                </a:lnTo>
                <a:lnTo>
                  <a:pt x="261823" y="47282"/>
                </a:lnTo>
                <a:close/>
              </a:path>
              <a:path w="342900" h="97789">
                <a:moveTo>
                  <a:pt x="342620" y="1981"/>
                </a:moveTo>
                <a:lnTo>
                  <a:pt x="268084" y="1981"/>
                </a:lnTo>
                <a:lnTo>
                  <a:pt x="268084" y="15100"/>
                </a:lnTo>
                <a:lnTo>
                  <a:pt x="297535" y="15100"/>
                </a:lnTo>
                <a:lnTo>
                  <a:pt x="297535" y="95237"/>
                </a:lnTo>
                <a:lnTo>
                  <a:pt x="313143" y="95237"/>
                </a:lnTo>
                <a:lnTo>
                  <a:pt x="313143" y="15100"/>
                </a:lnTo>
                <a:lnTo>
                  <a:pt x="342620" y="15100"/>
                </a:lnTo>
                <a:lnTo>
                  <a:pt x="342620" y="1981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7" name="object 97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6106667" y="2109216"/>
            <a:ext cx="2090927" cy="330707"/>
          </a:xfrm>
          <a:prstGeom prst="rect">
            <a:avLst/>
          </a:prstGeom>
        </p:spPr>
      </p:pic>
      <p:sp>
        <p:nvSpPr>
          <p:cNvPr id="98" name="object 98"/>
          <p:cNvSpPr/>
          <p:nvPr/>
        </p:nvSpPr>
        <p:spPr>
          <a:xfrm>
            <a:off x="3340595" y="2307335"/>
            <a:ext cx="337820" cy="97790"/>
          </a:xfrm>
          <a:custGeom>
            <a:avLst/>
            <a:gdLst/>
            <a:ahLst/>
            <a:cxnLst/>
            <a:rect l="l" t="t" r="r" b="b"/>
            <a:pathLst>
              <a:path w="337820" h="97789">
                <a:moveTo>
                  <a:pt x="74510" y="1981"/>
                </a:moveTo>
                <a:lnTo>
                  <a:pt x="58889" y="1981"/>
                </a:lnTo>
                <a:lnTo>
                  <a:pt x="58889" y="40792"/>
                </a:lnTo>
                <a:lnTo>
                  <a:pt x="15608" y="40792"/>
                </a:lnTo>
                <a:lnTo>
                  <a:pt x="15608" y="1981"/>
                </a:lnTo>
                <a:lnTo>
                  <a:pt x="0" y="1981"/>
                </a:lnTo>
                <a:lnTo>
                  <a:pt x="0" y="95237"/>
                </a:lnTo>
                <a:lnTo>
                  <a:pt x="15608" y="95237"/>
                </a:lnTo>
                <a:lnTo>
                  <a:pt x="15608" y="53911"/>
                </a:lnTo>
                <a:lnTo>
                  <a:pt x="58889" y="53911"/>
                </a:lnTo>
                <a:lnTo>
                  <a:pt x="58889" y="95237"/>
                </a:lnTo>
                <a:lnTo>
                  <a:pt x="74510" y="95237"/>
                </a:lnTo>
                <a:lnTo>
                  <a:pt x="74510" y="1981"/>
                </a:lnTo>
                <a:close/>
              </a:path>
              <a:path w="337820" h="97789">
                <a:moveTo>
                  <a:pt x="178308" y="47282"/>
                </a:moveTo>
                <a:lnTo>
                  <a:pt x="162318" y="9207"/>
                </a:lnTo>
                <a:lnTo>
                  <a:pt x="162318" y="48628"/>
                </a:lnTo>
                <a:lnTo>
                  <a:pt x="161912" y="55778"/>
                </a:lnTo>
                <a:lnTo>
                  <a:pt x="143014" y="84251"/>
                </a:lnTo>
                <a:lnTo>
                  <a:pt x="127431" y="84251"/>
                </a:lnTo>
                <a:lnTo>
                  <a:pt x="108064" y="48628"/>
                </a:lnTo>
                <a:lnTo>
                  <a:pt x="108546" y="40271"/>
                </a:lnTo>
                <a:lnTo>
                  <a:pt x="127431" y="13119"/>
                </a:lnTo>
                <a:lnTo>
                  <a:pt x="142951" y="13119"/>
                </a:lnTo>
                <a:lnTo>
                  <a:pt x="162293" y="47282"/>
                </a:lnTo>
                <a:lnTo>
                  <a:pt x="162318" y="48628"/>
                </a:lnTo>
                <a:lnTo>
                  <a:pt x="162318" y="9207"/>
                </a:lnTo>
                <a:lnTo>
                  <a:pt x="159816" y="7073"/>
                </a:lnTo>
                <a:lnTo>
                  <a:pt x="152501" y="3149"/>
                </a:lnTo>
                <a:lnTo>
                  <a:pt x="144310" y="787"/>
                </a:lnTo>
                <a:lnTo>
                  <a:pt x="135267" y="0"/>
                </a:lnTo>
                <a:lnTo>
                  <a:pt x="127050" y="647"/>
                </a:lnTo>
                <a:lnTo>
                  <a:pt x="95656" y="26123"/>
                </a:lnTo>
                <a:lnTo>
                  <a:pt x="92100" y="48628"/>
                </a:lnTo>
                <a:lnTo>
                  <a:pt x="92837" y="59677"/>
                </a:lnTo>
                <a:lnTo>
                  <a:pt x="117792" y="94068"/>
                </a:lnTo>
                <a:lnTo>
                  <a:pt x="135267" y="97193"/>
                </a:lnTo>
                <a:lnTo>
                  <a:pt x="143268" y="97193"/>
                </a:lnTo>
                <a:lnTo>
                  <a:pt x="150698" y="95313"/>
                </a:lnTo>
                <a:lnTo>
                  <a:pt x="164274" y="87706"/>
                </a:lnTo>
                <a:lnTo>
                  <a:pt x="167614" y="84251"/>
                </a:lnTo>
                <a:lnTo>
                  <a:pt x="169456" y="82384"/>
                </a:lnTo>
                <a:lnTo>
                  <a:pt x="172999" y="75514"/>
                </a:lnTo>
                <a:lnTo>
                  <a:pt x="175323" y="69900"/>
                </a:lnTo>
                <a:lnTo>
                  <a:pt x="176974" y="63322"/>
                </a:lnTo>
                <a:lnTo>
                  <a:pt x="177977" y="55778"/>
                </a:lnTo>
                <a:lnTo>
                  <a:pt x="178308" y="47282"/>
                </a:lnTo>
                <a:close/>
              </a:path>
              <a:path w="337820" h="97789">
                <a:moveTo>
                  <a:pt x="249656" y="1981"/>
                </a:moveTo>
                <a:lnTo>
                  <a:pt x="196608" y="1981"/>
                </a:lnTo>
                <a:lnTo>
                  <a:pt x="196608" y="95237"/>
                </a:lnTo>
                <a:lnTo>
                  <a:pt x="212229" y="95237"/>
                </a:lnTo>
                <a:lnTo>
                  <a:pt x="212229" y="15100"/>
                </a:lnTo>
                <a:lnTo>
                  <a:pt x="249656" y="15100"/>
                </a:lnTo>
                <a:lnTo>
                  <a:pt x="249656" y="1981"/>
                </a:lnTo>
                <a:close/>
              </a:path>
              <a:path w="337820" h="97789">
                <a:moveTo>
                  <a:pt x="337769" y="47282"/>
                </a:moveTo>
                <a:lnTo>
                  <a:pt x="321767" y="9207"/>
                </a:lnTo>
                <a:lnTo>
                  <a:pt x="321767" y="48628"/>
                </a:lnTo>
                <a:lnTo>
                  <a:pt x="321373" y="55778"/>
                </a:lnTo>
                <a:lnTo>
                  <a:pt x="302463" y="84251"/>
                </a:lnTo>
                <a:lnTo>
                  <a:pt x="286880" y="84251"/>
                </a:lnTo>
                <a:lnTo>
                  <a:pt x="267512" y="48628"/>
                </a:lnTo>
                <a:lnTo>
                  <a:pt x="267995" y="40271"/>
                </a:lnTo>
                <a:lnTo>
                  <a:pt x="286880" y="13119"/>
                </a:lnTo>
                <a:lnTo>
                  <a:pt x="302399" y="13119"/>
                </a:lnTo>
                <a:lnTo>
                  <a:pt x="321754" y="47282"/>
                </a:lnTo>
                <a:lnTo>
                  <a:pt x="321767" y="48628"/>
                </a:lnTo>
                <a:lnTo>
                  <a:pt x="321767" y="9207"/>
                </a:lnTo>
                <a:lnTo>
                  <a:pt x="319265" y="7073"/>
                </a:lnTo>
                <a:lnTo>
                  <a:pt x="311950" y="3149"/>
                </a:lnTo>
                <a:lnTo>
                  <a:pt x="303758" y="787"/>
                </a:lnTo>
                <a:lnTo>
                  <a:pt x="294728" y="0"/>
                </a:lnTo>
                <a:lnTo>
                  <a:pt x="286499" y="647"/>
                </a:lnTo>
                <a:lnTo>
                  <a:pt x="255104" y="26123"/>
                </a:lnTo>
                <a:lnTo>
                  <a:pt x="251548" y="48628"/>
                </a:lnTo>
                <a:lnTo>
                  <a:pt x="252298" y="59677"/>
                </a:lnTo>
                <a:lnTo>
                  <a:pt x="277241" y="94068"/>
                </a:lnTo>
                <a:lnTo>
                  <a:pt x="294728" y="97193"/>
                </a:lnTo>
                <a:lnTo>
                  <a:pt x="302729" y="97193"/>
                </a:lnTo>
                <a:lnTo>
                  <a:pt x="310146" y="95313"/>
                </a:lnTo>
                <a:lnTo>
                  <a:pt x="323710" y="87706"/>
                </a:lnTo>
                <a:lnTo>
                  <a:pt x="327063" y="84251"/>
                </a:lnTo>
                <a:lnTo>
                  <a:pt x="328904" y="82384"/>
                </a:lnTo>
                <a:lnTo>
                  <a:pt x="332447" y="75514"/>
                </a:lnTo>
                <a:lnTo>
                  <a:pt x="334772" y="69900"/>
                </a:lnTo>
                <a:lnTo>
                  <a:pt x="336435" y="63322"/>
                </a:lnTo>
                <a:lnTo>
                  <a:pt x="337426" y="55778"/>
                </a:lnTo>
                <a:lnTo>
                  <a:pt x="337769" y="47282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3745991" y="2307335"/>
            <a:ext cx="645160" cy="96520"/>
            <a:chOff x="3745991" y="2307335"/>
            <a:chExt cx="645160" cy="96520"/>
          </a:xfrm>
        </p:grpSpPr>
        <p:pic>
          <p:nvPicPr>
            <p:cNvPr id="100" name="object 10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745991" y="2310383"/>
              <a:ext cx="73151" cy="91439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842003" y="2307335"/>
              <a:ext cx="259079" cy="96011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119371" y="2310383"/>
              <a:ext cx="74675" cy="9143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218431" y="2310384"/>
              <a:ext cx="172211" cy="91439"/>
            </a:xfrm>
            <a:prstGeom prst="rect">
              <a:avLst/>
            </a:prstGeom>
          </p:spPr>
        </p:pic>
      </p:grpSp>
      <p:pic>
        <p:nvPicPr>
          <p:cNvPr id="104" name="object 104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4451603" y="2307335"/>
            <a:ext cx="496823" cy="120395"/>
          </a:xfrm>
          <a:prstGeom prst="rect">
            <a:avLst/>
          </a:prstGeom>
        </p:spPr>
      </p:pic>
      <p:grpSp>
        <p:nvGrpSpPr>
          <p:cNvPr id="105" name="object 105"/>
          <p:cNvGrpSpPr/>
          <p:nvPr/>
        </p:nvGrpSpPr>
        <p:grpSpPr>
          <a:xfrm>
            <a:off x="5017008" y="2307332"/>
            <a:ext cx="1025525" cy="129539"/>
            <a:chOff x="5017008" y="2307332"/>
            <a:chExt cx="1025525" cy="129539"/>
          </a:xfrm>
        </p:grpSpPr>
        <p:pic>
          <p:nvPicPr>
            <p:cNvPr id="106" name="object 106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017008" y="2310384"/>
              <a:ext cx="73151" cy="91439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113020" y="2307336"/>
              <a:ext cx="178307" cy="129539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5311127" y="2307335"/>
              <a:ext cx="731520" cy="121920"/>
            </a:xfrm>
            <a:custGeom>
              <a:avLst/>
              <a:gdLst/>
              <a:ahLst/>
              <a:cxnLst/>
              <a:rect l="l" t="t" r="r" b="b"/>
              <a:pathLst>
                <a:path w="731520" h="121919">
                  <a:moveTo>
                    <a:pt x="75501" y="63703"/>
                  </a:moveTo>
                  <a:lnTo>
                    <a:pt x="74079" y="58940"/>
                  </a:lnTo>
                  <a:lnTo>
                    <a:pt x="68364" y="50952"/>
                  </a:lnTo>
                  <a:lnTo>
                    <a:pt x="64782" y="48209"/>
                  </a:lnTo>
                  <a:lnTo>
                    <a:pt x="60464" y="46748"/>
                  </a:lnTo>
                  <a:lnTo>
                    <a:pt x="64135" y="44526"/>
                  </a:lnTo>
                  <a:lnTo>
                    <a:pt x="71412" y="21209"/>
                  </a:lnTo>
                  <a:lnTo>
                    <a:pt x="69875" y="16446"/>
                  </a:lnTo>
                  <a:lnTo>
                    <a:pt x="63690" y="8458"/>
                  </a:lnTo>
                  <a:lnTo>
                    <a:pt x="59982" y="5715"/>
                  </a:lnTo>
                  <a:lnTo>
                    <a:pt x="59512" y="5562"/>
                  </a:lnTo>
                  <a:lnTo>
                    <a:pt x="59486" y="65417"/>
                  </a:lnTo>
                  <a:lnTo>
                    <a:pt x="59486" y="69189"/>
                  </a:lnTo>
                  <a:lnTo>
                    <a:pt x="59334" y="73520"/>
                  </a:lnTo>
                  <a:lnTo>
                    <a:pt x="57619" y="77089"/>
                  </a:lnTo>
                  <a:lnTo>
                    <a:pt x="51054" y="81241"/>
                  </a:lnTo>
                  <a:lnTo>
                    <a:pt x="44970" y="82296"/>
                  </a:lnTo>
                  <a:lnTo>
                    <a:pt x="15633" y="82296"/>
                  </a:lnTo>
                  <a:lnTo>
                    <a:pt x="15633" y="54267"/>
                  </a:lnTo>
                  <a:lnTo>
                    <a:pt x="41236" y="54267"/>
                  </a:lnTo>
                  <a:lnTo>
                    <a:pt x="59486" y="65417"/>
                  </a:lnTo>
                  <a:lnTo>
                    <a:pt x="59486" y="5562"/>
                  </a:lnTo>
                  <a:lnTo>
                    <a:pt x="55422" y="4140"/>
                  </a:lnTo>
                  <a:lnTo>
                    <a:pt x="55422" y="23368"/>
                  </a:lnTo>
                  <a:lnTo>
                    <a:pt x="55422" y="31292"/>
                  </a:lnTo>
                  <a:lnTo>
                    <a:pt x="38811" y="41338"/>
                  </a:lnTo>
                  <a:lnTo>
                    <a:pt x="15633" y="41338"/>
                  </a:lnTo>
                  <a:lnTo>
                    <a:pt x="15633" y="15100"/>
                  </a:lnTo>
                  <a:lnTo>
                    <a:pt x="41008" y="15100"/>
                  </a:lnTo>
                  <a:lnTo>
                    <a:pt x="46875" y="16052"/>
                  </a:lnTo>
                  <a:lnTo>
                    <a:pt x="53708" y="19951"/>
                  </a:lnTo>
                  <a:lnTo>
                    <a:pt x="55422" y="23368"/>
                  </a:lnTo>
                  <a:lnTo>
                    <a:pt x="55422" y="4140"/>
                  </a:lnTo>
                  <a:lnTo>
                    <a:pt x="51371" y="2730"/>
                  </a:lnTo>
                  <a:lnTo>
                    <a:pt x="44805" y="1981"/>
                  </a:lnTo>
                  <a:lnTo>
                    <a:pt x="0" y="1981"/>
                  </a:lnTo>
                  <a:lnTo>
                    <a:pt x="0" y="95237"/>
                  </a:lnTo>
                  <a:lnTo>
                    <a:pt x="41478" y="95237"/>
                  </a:lnTo>
                  <a:lnTo>
                    <a:pt x="58381" y="82296"/>
                  </a:lnTo>
                  <a:lnTo>
                    <a:pt x="75501" y="69189"/>
                  </a:lnTo>
                  <a:lnTo>
                    <a:pt x="75501" y="63703"/>
                  </a:lnTo>
                  <a:close/>
                </a:path>
                <a:path w="731520" h="121919">
                  <a:moveTo>
                    <a:pt x="172885" y="47282"/>
                  </a:moveTo>
                  <a:lnTo>
                    <a:pt x="156870" y="9220"/>
                  </a:lnTo>
                  <a:lnTo>
                    <a:pt x="156870" y="48628"/>
                  </a:lnTo>
                  <a:lnTo>
                    <a:pt x="156464" y="55778"/>
                  </a:lnTo>
                  <a:lnTo>
                    <a:pt x="137528" y="84251"/>
                  </a:lnTo>
                  <a:lnTo>
                    <a:pt x="121932" y="84251"/>
                  </a:lnTo>
                  <a:lnTo>
                    <a:pt x="102539" y="48628"/>
                  </a:lnTo>
                  <a:lnTo>
                    <a:pt x="103022" y="40271"/>
                  </a:lnTo>
                  <a:lnTo>
                    <a:pt x="121932" y="13119"/>
                  </a:lnTo>
                  <a:lnTo>
                    <a:pt x="137477" y="13119"/>
                  </a:lnTo>
                  <a:lnTo>
                    <a:pt x="156845" y="47282"/>
                  </a:lnTo>
                  <a:lnTo>
                    <a:pt x="156870" y="48628"/>
                  </a:lnTo>
                  <a:lnTo>
                    <a:pt x="156870" y="9220"/>
                  </a:lnTo>
                  <a:lnTo>
                    <a:pt x="154355" y="7073"/>
                  </a:lnTo>
                  <a:lnTo>
                    <a:pt x="147027" y="3149"/>
                  </a:lnTo>
                  <a:lnTo>
                    <a:pt x="138823" y="787"/>
                  </a:lnTo>
                  <a:lnTo>
                    <a:pt x="129781" y="0"/>
                  </a:lnTo>
                  <a:lnTo>
                    <a:pt x="121564" y="647"/>
                  </a:lnTo>
                  <a:lnTo>
                    <a:pt x="90119" y="26123"/>
                  </a:lnTo>
                  <a:lnTo>
                    <a:pt x="86550" y="48628"/>
                  </a:lnTo>
                  <a:lnTo>
                    <a:pt x="87299" y="59677"/>
                  </a:lnTo>
                  <a:lnTo>
                    <a:pt x="112280" y="94068"/>
                  </a:lnTo>
                  <a:lnTo>
                    <a:pt x="129781" y="97193"/>
                  </a:lnTo>
                  <a:lnTo>
                    <a:pt x="137795" y="97193"/>
                  </a:lnTo>
                  <a:lnTo>
                    <a:pt x="145237" y="95313"/>
                  </a:lnTo>
                  <a:lnTo>
                    <a:pt x="158826" y="87706"/>
                  </a:lnTo>
                  <a:lnTo>
                    <a:pt x="162179" y="84251"/>
                  </a:lnTo>
                  <a:lnTo>
                    <a:pt x="164007" y="82384"/>
                  </a:lnTo>
                  <a:lnTo>
                    <a:pt x="167551" y="75514"/>
                  </a:lnTo>
                  <a:lnTo>
                    <a:pt x="169887" y="69900"/>
                  </a:lnTo>
                  <a:lnTo>
                    <a:pt x="171551" y="63322"/>
                  </a:lnTo>
                  <a:lnTo>
                    <a:pt x="172554" y="55778"/>
                  </a:lnTo>
                  <a:lnTo>
                    <a:pt x="172885" y="47282"/>
                  </a:lnTo>
                  <a:close/>
                </a:path>
                <a:path w="731520" h="121919">
                  <a:moveTo>
                    <a:pt x="266712" y="63246"/>
                  </a:moveTo>
                  <a:lnTo>
                    <a:pt x="251421" y="61087"/>
                  </a:lnTo>
                  <a:lnTo>
                    <a:pt x="250329" y="68961"/>
                  </a:lnTo>
                  <a:lnTo>
                    <a:pt x="247726" y="74790"/>
                  </a:lnTo>
                  <a:lnTo>
                    <a:pt x="239522" y="82384"/>
                  </a:lnTo>
                  <a:lnTo>
                    <a:pt x="234403" y="84251"/>
                  </a:lnTo>
                  <a:lnTo>
                    <a:pt x="220637" y="84251"/>
                  </a:lnTo>
                  <a:lnTo>
                    <a:pt x="202565" y="48514"/>
                  </a:lnTo>
                  <a:lnTo>
                    <a:pt x="203034" y="39890"/>
                  </a:lnTo>
                  <a:lnTo>
                    <a:pt x="221284" y="12941"/>
                  </a:lnTo>
                  <a:lnTo>
                    <a:pt x="234378" y="12941"/>
                  </a:lnTo>
                  <a:lnTo>
                    <a:pt x="238823" y="14516"/>
                  </a:lnTo>
                  <a:lnTo>
                    <a:pt x="246176" y="20840"/>
                  </a:lnTo>
                  <a:lnTo>
                    <a:pt x="248729" y="25539"/>
                  </a:lnTo>
                  <a:lnTo>
                    <a:pt x="250177" y="31800"/>
                  </a:lnTo>
                  <a:lnTo>
                    <a:pt x="265277" y="29464"/>
                  </a:lnTo>
                  <a:lnTo>
                    <a:pt x="235686" y="469"/>
                  </a:lnTo>
                  <a:lnTo>
                    <a:pt x="228549" y="0"/>
                  </a:lnTo>
                  <a:lnTo>
                    <a:pt x="220599" y="0"/>
                  </a:lnTo>
                  <a:lnTo>
                    <a:pt x="189369" y="28460"/>
                  </a:lnTo>
                  <a:lnTo>
                    <a:pt x="186588" y="48958"/>
                  </a:lnTo>
                  <a:lnTo>
                    <a:pt x="187299" y="59918"/>
                  </a:lnTo>
                  <a:lnTo>
                    <a:pt x="211391" y="94068"/>
                  </a:lnTo>
                  <a:lnTo>
                    <a:pt x="228422" y="97193"/>
                  </a:lnTo>
                  <a:lnTo>
                    <a:pt x="235661" y="96634"/>
                  </a:lnTo>
                  <a:lnTo>
                    <a:pt x="264960" y="70777"/>
                  </a:lnTo>
                  <a:lnTo>
                    <a:pt x="266712" y="63246"/>
                  </a:lnTo>
                  <a:close/>
                </a:path>
                <a:path w="731520" h="121919">
                  <a:moveTo>
                    <a:pt x="355523" y="95237"/>
                  </a:moveTo>
                  <a:lnTo>
                    <a:pt x="322122" y="46926"/>
                  </a:lnTo>
                  <a:lnTo>
                    <a:pt x="353479" y="1981"/>
                  </a:lnTo>
                  <a:lnTo>
                    <a:pt x="334378" y="1981"/>
                  </a:lnTo>
                  <a:lnTo>
                    <a:pt x="311975" y="34112"/>
                  </a:lnTo>
                  <a:lnTo>
                    <a:pt x="310464" y="31483"/>
                  </a:lnTo>
                  <a:lnTo>
                    <a:pt x="291071" y="1981"/>
                  </a:lnTo>
                  <a:lnTo>
                    <a:pt x="271856" y="1981"/>
                  </a:lnTo>
                  <a:lnTo>
                    <a:pt x="303034" y="46926"/>
                  </a:lnTo>
                  <a:lnTo>
                    <a:pt x="269367" y="95237"/>
                  </a:lnTo>
                  <a:lnTo>
                    <a:pt x="288480" y="95237"/>
                  </a:lnTo>
                  <a:lnTo>
                    <a:pt x="313105" y="59563"/>
                  </a:lnTo>
                  <a:lnTo>
                    <a:pt x="317461" y="66484"/>
                  </a:lnTo>
                  <a:lnTo>
                    <a:pt x="336511" y="95237"/>
                  </a:lnTo>
                  <a:lnTo>
                    <a:pt x="355523" y="95237"/>
                  </a:lnTo>
                  <a:close/>
                </a:path>
                <a:path w="731520" h="121919">
                  <a:moveTo>
                    <a:pt x="447344" y="47282"/>
                  </a:moveTo>
                  <a:lnTo>
                    <a:pt x="431330" y="9220"/>
                  </a:lnTo>
                  <a:lnTo>
                    <a:pt x="431330" y="48628"/>
                  </a:lnTo>
                  <a:lnTo>
                    <a:pt x="430923" y="55778"/>
                  </a:lnTo>
                  <a:lnTo>
                    <a:pt x="411988" y="84251"/>
                  </a:lnTo>
                  <a:lnTo>
                    <a:pt x="396379" y="84251"/>
                  </a:lnTo>
                  <a:lnTo>
                    <a:pt x="376999" y="48628"/>
                  </a:lnTo>
                  <a:lnTo>
                    <a:pt x="377482" y="40271"/>
                  </a:lnTo>
                  <a:lnTo>
                    <a:pt x="396379" y="13119"/>
                  </a:lnTo>
                  <a:lnTo>
                    <a:pt x="411924" y="13119"/>
                  </a:lnTo>
                  <a:lnTo>
                    <a:pt x="431304" y="47282"/>
                  </a:lnTo>
                  <a:lnTo>
                    <a:pt x="431330" y="48628"/>
                  </a:lnTo>
                  <a:lnTo>
                    <a:pt x="431330" y="9220"/>
                  </a:lnTo>
                  <a:lnTo>
                    <a:pt x="428815" y="7073"/>
                  </a:lnTo>
                  <a:lnTo>
                    <a:pt x="421487" y="3149"/>
                  </a:lnTo>
                  <a:lnTo>
                    <a:pt x="413283" y="787"/>
                  </a:lnTo>
                  <a:lnTo>
                    <a:pt x="404241" y="0"/>
                  </a:lnTo>
                  <a:lnTo>
                    <a:pt x="396011" y="647"/>
                  </a:lnTo>
                  <a:lnTo>
                    <a:pt x="364566" y="26123"/>
                  </a:lnTo>
                  <a:lnTo>
                    <a:pt x="361010" y="48628"/>
                  </a:lnTo>
                  <a:lnTo>
                    <a:pt x="361759" y="59677"/>
                  </a:lnTo>
                  <a:lnTo>
                    <a:pt x="386727" y="94068"/>
                  </a:lnTo>
                  <a:lnTo>
                    <a:pt x="404241" y="97193"/>
                  </a:lnTo>
                  <a:lnTo>
                    <a:pt x="412254" y="97193"/>
                  </a:lnTo>
                  <a:lnTo>
                    <a:pt x="444347" y="69900"/>
                  </a:lnTo>
                  <a:lnTo>
                    <a:pt x="447014" y="55778"/>
                  </a:lnTo>
                  <a:lnTo>
                    <a:pt x="447344" y="47282"/>
                  </a:lnTo>
                  <a:close/>
                </a:path>
                <a:path w="731520" h="121919">
                  <a:moveTo>
                    <a:pt x="548271" y="82296"/>
                  </a:moveTo>
                  <a:lnTo>
                    <a:pt x="538327" y="82296"/>
                  </a:lnTo>
                  <a:lnTo>
                    <a:pt x="538327" y="1981"/>
                  </a:lnTo>
                  <a:lnTo>
                    <a:pt x="522693" y="1981"/>
                  </a:lnTo>
                  <a:lnTo>
                    <a:pt x="522693" y="15100"/>
                  </a:lnTo>
                  <a:lnTo>
                    <a:pt x="522693" y="82296"/>
                  </a:lnTo>
                  <a:lnTo>
                    <a:pt x="473125" y="82296"/>
                  </a:lnTo>
                  <a:lnTo>
                    <a:pt x="478548" y="69926"/>
                  </a:lnTo>
                  <a:lnTo>
                    <a:pt x="482650" y="54597"/>
                  </a:lnTo>
                  <a:lnTo>
                    <a:pt x="485470" y="36322"/>
                  </a:lnTo>
                  <a:lnTo>
                    <a:pt x="486981" y="15100"/>
                  </a:lnTo>
                  <a:lnTo>
                    <a:pt x="522693" y="15100"/>
                  </a:lnTo>
                  <a:lnTo>
                    <a:pt x="522693" y="1981"/>
                  </a:lnTo>
                  <a:lnTo>
                    <a:pt x="474014" y="1981"/>
                  </a:lnTo>
                  <a:lnTo>
                    <a:pt x="473290" y="28613"/>
                  </a:lnTo>
                  <a:lnTo>
                    <a:pt x="470420" y="50863"/>
                  </a:lnTo>
                  <a:lnTo>
                    <a:pt x="465391" y="68770"/>
                  </a:lnTo>
                  <a:lnTo>
                    <a:pt x="458203" y="82296"/>
                  </a:lnTo>
                  <a:lnTo>
                    <a:pt x="450037" y="82296"/>
                  </a:lnTo>
                  <a:lnTo>
                    <a:pt x="450037" y="121640"/>
                  </a:lnTo>
                  <a:lnTo>
                    <a:pt x="462826" y="121640"/>
                  </a:lnTo>
                  <a:lnTo>
                    <a:pt x="462826" y="95237"/>
                  </a:lnTo>
                  <a:lnTo>
                    <a:pt x="535482" y="95237"/>
                  </a:lnTo>
                  <a:lnTo>
                    <a:pt x="535482" y="121640"/>
                  </a:lnTo>
                  <a:lnTo>
                    <a:pt x="548271" y="121640"/>
                  </a:lnTo>
                  <a:lnTo>
                    <a:pt x="548271" y="95237"/>
                  </a:lnTo>
                  <a:lnTo>
                    <a:pt x="548271" y="82296"/>
                  </a:lnTo>
                  <a:close/>
                </a:path>
                <a:path w="731520" h="121919">
                  <a:moveTo>
                    <a:pt x="641273" y="1981"/>
                  </a:moveTo>
                  <a:lnTo>
                    <a:pt x="624484" y="1981"/>
                  </a:lnTo>
                  <a:lnTo>
                    <a:pt x="581050" y="73088"/>
                  </a:lnTo>
                  <a:lnTo>
                    <a:pt x="581050" y="1981"/>
                  </a:lnTo>
                  <a:lnTo>
                    <a:pt x="565416" y="1981"/>
                  </a:lnTo>
                  <a:lnTo>
                    <a:pt x="565416" y="95237"/>
                  </a:lnTo>
                  <a:lnTo>
                    <a:pt x="582269" y="95237"/>
                  </a:lnTo>
                  <a:lnTo>
                    <a:pt x="625640" y="24561"/>
                  </a:lnTo>
                  <a:lnTo>
                    <a:pt x="625640" y="95237"/>
                  </a:lnTo>
                  <a:lnTo>
                    <a:pt x="641273" y="95237"/>
                  </a:lnTo>
                  <a:lnTo>
                    <a:pt x="641273" y="1981"/>
                  </a:lnTo>
                  <a:close/>
                </a:path>
                <a:path w="731520" h="121919">
                  <a:moveTo>
                    <a:pt x="731100" y="1981"/>
                  </a:moveTo>
                  <a:lnTo>
                    <a:pt x="656488" y="1981"/>
                  </a:lnTo>
                  <a:lnTo>
                    <a:pt x="656488" y="15100"/>
                  </a:lnTo>
                  <a:lnTo>
                    <a:pt x="685977" y="15100"/>
                  </a:lnTo>
                  <a:lnTo>
                    <a:pt x="685977" y="95237"/>
                  </a:lnTo>
                  <a:lnTo>
                    <a:pt x="701611" y="95237"/>
                  </a:lnTo>
                  <a:lnTo>
                    <a:pt x="701611" y="15100"/>
                  </a:lnTo>
                  <a:lnTo>
                    <a:pt x="731100" y="15100"/>
                  </a:lnTo>
                  <a:lnTo>
                    <a:pt x="731100" y="198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1085088" y="2673095"/>
            <a:ext cx="125095" cy="127000"/>
            <a:chOff x="1085088" y="2673095"/>
            <a:chExt cx="125095" cy="127000"/>
          </a:xfrm>
        </p:grpSpPr>
        <p:pic>
          <p:nvPicPr>
            <p:cNvPr id="110" name="object 11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085088" y="2673095"/>
              <a:ext cx="82295" cy="126491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191768" y="2781299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/>
          <p:nvPr/>
        </p:nvSpPr>
        <p:spPr>
          <a:xfrm>
            <a:off x="1289303" y="2686811"/>
            <a:ext cx="17145" cy="111760"/>
          </a:xfrm>
          <a:custGeom>
            <a:avLst/>
            <a:gdLst/>
            <a:ahLst/>
            <a:cxnLst/>
            <a:rect l="l" t="t" r="r" b="b"/>
            <a:pathLst>
              <a:path w="17144" h="111760">
                <a:moveTo>
                  <a:pt x="16522" y="0"/>
                </a:moveTo>
                <a:lnTo>
                  <a:pt x="0" y="0"/>
                </a:lnTo>
                <a:lnTo>
                  <a:pt x="0" y="111251"/>
                </a:lnTo>
                <a:lnTo>
                  <a:pt x="16522" y="111251"/>
                </a:lnTo>
                <a:lnTo>
                  <a:pt x="16522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1289302" y="2671572"/>
            <a:ext cx="306705" cy="154305"/>
            <a:chOff x="1289302" y="2671572"/>
            <a:chExt cx="306705" cy="154305"/>
          </a:xfrm>
        </p:grpSpPr>
        <p:sp>
          <p:nvSpPr>
            <p:cNvPr id="114" name="object 114"/>
            <p:cNvSpPr/>
            <p:nvPr/>
          </p:nvSpPr>
          <p:spPr>
            <a:xfrm>
              <a:off x="1289291" y="2671571"/>
              <a:ext cx="100330" cy="127000"/>
            </a:xfrm>
            <a:custGeom>
              <a:avLst/>
              <a:gdLst/>
              <a:ahLst/>
              <a:cxnLst/>
              <a:rect l="l" t="t" r="r" b="b"/>
              <a:pathLst>
                <a:path w="100330" h="127000">
                  <a:moveTo>
                    <a:pt x="100177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83248" y="15240"/>
                  </a:lnTo>
                  <a:lnTo>
                    <a:pt x="83248" y="127000"/>
                  </a:lnTo>
                  <a:lnTo>
                    <a:pt x="100177" y="127000"/>
                  </a:lnTo>
                  <a:lnTo>
                    <a:pt x="100177" y="15240"/>
                  </a:lnTo>
                  <a:lnTo>
                    <a:pt x="10017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408176" y="2705100"/>
              <a:ext cx="187451" cy="120395"/>
            </a:xfrm>
            <a:prstGeom prst="rect">
              <a:avLst/>
            </a:prstGeom>
          </p:spPr>
        </p:pic>
      </p:grpSp>
      <p:grpSp>
        <p:nvGrpSpPr>
          <p:cNvPr id="116" name="object 116"/>
          <p:cNvGrpSpPr/>
          <p:nvPr/>
        </p:nvGrpSpPr>
        <p:grpSpPr>
          <a:xfrm>
            <a:off x="1662683" y="2705100"/>
            <a:ext cx="784860" cy="96520"/>
            <a:chOff x="1662683" y="2705100"/>
            <a:chExt cx="784860" cy="96520"/>
          </a:xfrm>
        </p:grpSpPr>
        <p:pic>
          <p:nvPicPr>
            <p:cNvPr id="117" name="object 11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662683" y="2706623"/>
              <a:ext cx="170687" cy="92963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856232" y="2706623"/>
              <a:ext cx="172211" cy="9296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052827" y="2706623"/>
              <a:ext cx="74675" cy="92963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150364" y="2705100"/>
              <a:ext cx="179831" cy="9601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350007" y="2706623"/>
              <a:ext cx="97535" cy="92963"/>
            </a:xfrm>
            <a:prstGeom prst="rect">
              <a:avLst/>
            </a:prstGeom>
          </p:spPr>
        </p:pic>
      </p:grpSp>
      <p:grpSp>
        <p:nvGrpSpPr>
          <p:cNvPr id="122" name="object 122"/>
          <p:cNvGrpSpPr/>
          <p:nvPr/>
        </p:nvGrpSpPr>
        <p:grpSpPr>
          <a:xfrm>
            <a:off x="2514600" y="2705100"/>
            <a:ext cx="708660" cy="96520"/>
            <a:chOff x="2514600" y="2705100"/>
            <a:chExt cx="708660" cy="96520"/>
          </a:xfrm>
        </p:grpSpPr>
        <p:pic>
          <p:nvPicPr>
            <p:cNvPr id="123" name="object 12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514600" y="2705100"/>
              <a:ext cx="85343" cy="96011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619755" y="2706623"/>
              <a:ext cx="97535" cy="9296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741675" y="2706623"/>
              <a:ext cx="97535" cy="92963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863595" y="2705100"/>
              <a:ext cx="179831" cy="96011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3061716" y="2705100"/>
              <a:ext cx="161543" cy="96011"/>
            </a:xfrm>
            <a:prstGeom prst="rect">
              <a:avLst/>
            </a:prstGeom>
          </p:spPr>
        </p:pic>
      </p:grpSp>
      <p:pic>
        <p:nvPicPr>
          <p:cNvPr id="128" name="object 128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3291840" y="2706624"/>
            <a:ext cx="76199" cy="92963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6402323" y="2671572"/>
            <a:ext cx="1414271" cy="163067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7885176" y="2671572"/>
            <a:ext cx="804671" cy="163067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8766047" y="2705100"/>
            <a:ext cx="260603" cy="96011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3436620" y="2705100"/>
            <a:ext cx="1828799" cy="131063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9051035" y="2706623"/>
            <a:ext cx="172211" cy="92963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9296400" y="2706623"/>
            <a:ext cx="74675" cy="92963"/>
          </a:xfrm>
          <a:prstGeom prst="rect">
            <a:avLst/>
          </a:prstGeom>
        </p:spPr>
      </p:pic>
      <p:grpSp>
        <p:nvGrpSpPr>
          <p:cNvPr id="135" name="object 135"/>
          <p:cNvGrpSpPr/>
          <p:nvPr/>
        </p:nvGrpSpPr>
        <p:grpSpPr>
          <a:xfrm>
            <a:off x="5338572" y="2705093"/>
            <a:ext cx="996315" cy="97155"/>
            <a:chOff x="5338572" y="2705093"/>
            <a:chExt cx="996315" cy="97155"/>
          </a:xfrm>
        </p:grpSpPr>
        <p:pic>
          <p:nvPicPr>
            <p:cNvPr id="136" name="object 13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338572" y="2705099"/>
              <a:ext cx="280415" cy="96011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643372" y="2706623"/>
              <a:ext cx="85343" cy="92963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5750052" y="2705099"/>
              <a:ext cx="584835" cy="97155"/>
            </a:xfrm>
            <a:custGeom>
              <a:avLst/>
              <a:gdLst/>
              <a:ahLst/>
              <a:cxnLst/>
              <a:rect l="l" t="t" r="r" b="b"/>
              <a:pathLst>
                <a:path w="584835" h="97155">
                  <a:moveTo>
                    <a:pt x="81749" y="1968"/>
                  </a:moveTo>
                  <a:lnTo>
                    <a:pt x="57404" y="1968"/>
                  </a:lnTo>
                  <a:lnTo>
                    <a:pt x="57404" y="41478"/>
                  </a:lnTo>
                  <a:lnTo>
                    <a:pt x="52006" y="43472"/>
                  </a:lnTo>
                  <a:lnTo>
                    <a:pt x="47155" y="44450"/>
                  </a:lnTo>
                  <a:lnTo>
                    <a:pt x="38379" y="44450"/>
                  </a:lnTo>
                  <a:lnTo>
                    <a:pt x="24701" y="29184"/>
                  </a:lnTo>
                  <a:lnTo>
                    <a:pt x="24701" y="1968"/>
                  </a:lnTo>
                  <a:lnTo>
                    <a:pt x="0" y="1968"/>
                  </a:lnTo>
                  <a:lnTo>
                    <a:pt x="0" y="32461"/>
                  </a:lnTo>
                  <a:lnTo>
                    <a:pt x="1092" y="39154"/>
                  </a:lnTo>
                  <a:lnTo>
                    <a:pt x="5511" y="49212"/>
                  </a:lnTo>
                  <a:lnTo>
                    <a:pt x="9588" y="53352"/>
                  </a:lnTo>
                  <a:lnTo>
                    <a:pt x="21501" y="59804"/>
                  </a:lnTo>
                  <a:lnTo>
                    <a:pt x="28232" y="61404"/>
                  </a:lnTo>
                  <a:lnTo>
                    <a:pt x="40665" y="61404"/>
                  </a:lnTo>
                  <a:lnTo>
                    <a:pt x="47891" y="60134"/>
                  </a:lnTo>
                  <a:lnTo>
                    <a:pt x="57404" y="57569"/>
                  </a:lnTo>
                  <a:lnTo>
                    <a:pt x="57404" y="94615"/>
                  </a:lnTo>
                  <a:lnTo>
                    <a:pt x="81749" y="94615"/>
                  </a:lnTo>
                  <a:lnTo>
                    <a:pt x="81749" y="1968"/>
                  </a:lnTo>
                  <a:close/>
                </a:path>
                <a:path w="584835" h="97155">
                  <a:moveTo>
                    <a:pt x="184912" y="55511"/>
                  </a:moveTo>
                  <a:lnTo>
                    <a:pt x="184404" y="42316"/>
                  </a:lnTo>
                  <a:lnTo>
                    <a:pt x="184073" y="40513"/>
                  </a:lnTo>
                  <a:lnTo>
                    <a:pt x="182333" y="30937"/>
                  </a:lnTo>
                  <a:lnTo>
                    <a:pt x="178727" y="21399"/>
                  </a:lnTo>
                  <a:lnTo>
                    <a:pt x="173558" y="13652"/>
                  </a:lnTo>
                  <a:lnTo>
                    <a:pt x="167081" y="7683"/>
                  </a:lnTo>
                  <a:lnTo>
                    <a:pt x="160743" y="4114"/>
                  </a:lnTo>
                  <a:lnTo>
                    <a:pt x="160743" y="40513"/>
                  </a:lnTo>
                  <a:lnTo>
                    <a:pt x="124396" y="40513"/>
                  </a:lnTo>
                  <a:lnTo>
                    <a:pt x="124333" y="33820"/>
                  </a:lnTo>
                  <a:lnTo>
                    <a:pt x="126022" y="28498"/>
                  </a:lnTo>
                  <a:lnTo>
                    <a:pt x="132956" y="20701"/>
                  </a:lnTo>
                  <a:lnTo>
                    <a:pt x="137350" y="18745"/>
                  </a:lnTo>
                  <a:lnTo>
                    <a:pt x="147612" y="18745"/>
                  </a:lnTo>
                  <a:lnTo>
                    <a:pt x="151828" y="20586"/>
                  </a:lnTo>
                  <a:lnTo>
                    <a:pt x="158762" y="28003"/>
                  </a:lnTo>
                  <a:lnTo>
                    <a:pt x="160566" y="33401"/>
                  </a:lnTo>
                  <a:lnTo>
                    <a:pt x="160743" y="40513"/>
                  </a:lnTo>
                  <a:lnTo>
                    <a:pt x="160743" y="4114"/>
                  </a:lnTo>
                  <a:lnTo>
                    <a:pt x="159499" y="3416"/>
                  </a:lnTo>
                  <a:lnTo>
                    <a:pt x="150850" y="850"/>
                  </a:lnTo>
                  <a:lnTo>
                    <a:pt x="141135" y="0"/>
                  </a:lnTo>
                  <a:lnTo>
                    <a:pt x="132372" y="812"/>
                  </a:lnTo>
                  <a:lnTo>
                    <a:pt x="101892" y="28600"/>
                  </a:lnTo>
                  <a:lnTo>
                    <a:pt x="98894" y="49149"/>
                  </a:lnTo>
                  <a:lnTo>
                    <a:pt x="99466" y="58394"/>
                  </a:lnTo>
                  <a:lnTo>
                    <a:pt x="122669" y="92976"/>
                  </a:lnTo>
                  <a:lnTo>
                    <a:pt x="143586" y="96926"/>
                  </a:lnTo>
                  <a:lnTo>
                    <a:pt x="150850" y="96481"/>
                  </a:lnTo>
                  <a:lnTo>
                    <a:pt x="180441" y="78536"/>
                  </a:lnTo>
                  <a:lnTo>
                    <a:pt x="180555" y="78384"/>
                  </a:lnTo>
                  <a:lnTo>
                    <a:pt x="183667" y="69430"/>
                  </a:lnTo>
                  <a:lnTo>
                    <a:pt x="159321" y="65328"/>
                  </a:lnTo>
                  <a:lnTo>
                    <a:pt x="157988" y="69964"/>
                  </a:lnTo>
                  <a:lnTo>
                    <a:pt x="156032" y="73342"/>
                  </a:lnTo>
                  <a:lnTo>
                    <a:pt x="150850" y="77495"/>
                  </a:lnTo>
                  <a:lnTo>
                    <a:pt x="147650" y="78536"/>
                  </a:lnTo>
                  <a:lnTo>
                    <a:pt x="138264" y="78536"/>
                  </a:lnTo>
                  <a:lnTo>
                    <a:pt x="133578" y="76504"/>
                  </a:lnTo>
                  <a:lnTo>
                    <a:pt x="126085" y="68414"/>
                  </a:lnTo>
                  <a:lnTo>
                    <a:pt x="124129" y="62763"/>
                  </a:lnTo>
                  <a:lnTo>
                    <a:pt x="123952" y="55511"/>
                  </a:lnTo>
                  <a:lnTo>
                    <a:pt x="184912" y="55511"/>
                  </a:lnTo>
                  <a:close/>
                </a:path>
                <a:path w="584835" h="97155">
                  <a:moveTo>
                    <a:pt x="284086" y="63373"/>
                  </a:moveTo>
                  <a:lnTo>
                    <a:pt x="260096" y="59270"/>
                  </a:lnTo>
                  <a:lnTo>
                    <a:pt x="258876" y="65760"/>
                  </a:lnTo>
                  <a:lnTo>
                    <a:pt x="256806" y="70307"/>
                  </a:lnTo>
                  <a:lnTo>
                    <a:pt x="250913" y="75603"/>
                  </a:lnTo>
                  <a:lnTo>
                    <a:pt x="247116" y="76936"/>
                  </a:lnTo>
                  <a:lnTo>
                    <a:pt x="236347" y="76936"/>
                  </a:lnTo>
                  <a:lnTo>
                    <a:pt x="231419" y="74676"/>
                  </a:lnTo>
                  <a:lnTo>
                    <a:pt x="224066" y="65582"/>
                  </a:lnTo>
                  <a:lnTo>
                    <a:pt x="222237" y="57810"/>
                  </a:lnTo>
                  <a:lnTo>
                    <a:pt x="222237" y="36893"/>
                  </a:lnTo>
                  <a:lnTo>
                    <a:pt x="224040" y="29845"/>
                  </a:lnTo>
                  <a:lnTo>
                    <a:pt x="231279" y="21399"/>
                  </a:lnTo>
                  <a:lnTo>
                    <a:pt x="236131" y="19278"/>
                  </a:lnTo>
                  <a:lnTo>
                    <a:pt x="246761" y="19278"/>
                  </a:lnTo>
                  <a:lnTo>
                    <a:pt x="250456" y="20510"/>
                  </a:lnTo>
                  <a:lnTo>
                    <a:pt x="256209" y="25349"/>
                  </a:lnTo>
                  <a:lnTo>
                    <a:pt x="258051" y="28943"/>
                  </a:lnTo>
                  <a:lnTo>
                    <a:pt x="258851" y="33743"/>
                  </a:lnTo>
                  <a:lnTo>
                    <a:pt x="282841" y="29464"/>
                  </a:lnTo>
                  <a:lnTo>
                    <a:pt x="249809" y="469"/>
                  </a:lnTo>
                  <a:lnTo>
                    <a:pt x="241833" y="0"/>
                  </a:lnTo>
                  <a:lnTo>
                    <a:pt x="232092" y="812"/>
                  </a:lnTo>
                  <a:lnTo>
                    <a:pt x="200202" y="28130"/>
                  </a:lnTo>
                  <a:lnTo>
                    <a:pt x="197180" y="48552"/>
                  </a:lnTo>
                  <a:lnTo>
                    <a:pt x="197929" y="59296"/>
                  </a:lnTo>
                  <a:lnTo>
                    <a:pt x="223253" y="93713"/>
                  </a:lnTo>
                  <a:lnTo>
                    <a:pt x="241401" y="96926"/>
                  </a:lnTo>
                  <a:lnTo>
                    <a:pt x="249847" y="96393"/>
                  </a:lnTo>
                  <a:lnTo>
                    <a:pt x="281787" y="71158"/>
                  </a:lnTo>
                  <a:lnTo>
                    <a:pt x="284086" y="63373"/>
                  </a:lnTo>
                  <a:close/>
                </a:path>
                <a:path w="584835" h="97155">
                  <a:moveTo>
                    <a:pt x="373684" y="1968"/>
                  </a:moveTo>
                  <a:lnTo>
                    <a:pt x="290334" y="1968"/>
                  </a:lnTo>
                  <a:lnTo>
                    <a:pt x="290334" y="21780"/>
                  </a:lnTo>
                  <a:lnTo>
                    <a:pt x="319836" y="21780"/>
                  </a:lnTo>
                  <a:lnTo>
                    <a:pt x="319836" y="94615"/>
                  </a:lnTo>
                  <a:lnTo>
                    <a:pt x="344182" y="94615"/>
                  </a:lnTo>
                  <a:lnTo>
                    <a:pt x="344182" y="21780"/>
                  </a:lnTo>
                  <a:lnTo>
                    <a:pt x="373684" y="21780"/>
                  </a:lnTo>
                  <a:lnTo>
                    <a:pt x="373684" y="1968"/>
                  </a:lnTo>
                  <a:close/>
                </a:path>
                <a:path w="584835" h="97155">
                  <a:moveTo>
                    <a:pt x="477939" y="65176"/>
                  </a:moveTo>
                  <a:lnTo>
                    <a:pt x="459054" y="47371"/>
                  </a:lnTo>
                  <a:lnTo>
                    <a:pt x="463537" y="46075"/>
                  </a:lnTo>
                  <a:lnTo>
                    <a:pt x="467309" y="43522"/>
                  </a:lnTo>
                  <a:lnTo>
                    <a:pt x="473265" y="35852"/>
                  </a:lnTo>
                  <a:lnTo>
                    <a:pt x="474738" y="31330"/>
                  </a:lnTo>
                  <a:lnTo>
                    <a:pt x="474738" y="18059"/>
                  </a:lnTo>
                  <a:lnTo>
                    <a:pt x="472020" y="11988"/>
                  </a:lnTo>
                  <a:lnTo>
                    <a:pt x="461124" y="3949"/>
                  </a:lnTo>
                  <a:lnTo>
                    <a:pt x="452945" y="1968"/>
                  </a:lnTo>
                  <a:lnTo>
                    <a:pt x="452348" y="1968"/>
                  </a:lnTo>
                  <a:lnTo>
                    <a:pt x="452348" y="62738"/>
                  </a:lnTo>
                  <a:lnTo>
                    <a:pt x="452348" y="71666"/>
                  </a:lnTo>
                  <a:lnTo>
                    <a:pt x="450748" y="74676"/>
                  </a:lnTo>
                  <a:lnTo>
                    <a:pt x="444347" y="78054"/>
                  </a:lnTo>
                  <a:lnTo>
                    <a:pt x="439254" y="78892"/>
                  </a:lnTo>
                  <a:lnTo>
                    <a:pt x="412889" y="78892"/>
                  </a:lnTo>
                  <a:lnTo>
                    <a:pt x="412889" y="55333"/>
                  </a:lnTo>
                  <a:lnTo>
                    <a:pt x="436054" y="55333"/>
                  </a:lnTo>
                  <a:lnTo>
                    <a:pt x="443191" y="56197"/>
                  </a:lnTo>
                  <a:lnTo>
                    <a:pt x="446836" y="57924"/>
                  </a:lnTo>
                  <a:lnTo>
                    <a:pt x="450519" y="59613"/>
                  </a:lnTo>
                  <a:lnTo>
                    <a:pt x="452348" y="62738"/>
                  </a:lnTo>
                  <a:lnTo>
                    <a:pt x="452348" y="1968"/>
                  </a:lnTo>
                  <a:lnTo>
                    <a:pt x="450392" y="1968"/>
                  </a:lnTo>
                  <a:lnTo>
                    <a:pt x="450392" y="24612"/>
                  </a:lnTo>
                  <a:lnTo>
                    <a:pt x="450392" y="32664"/>
                  </a:lnTo>
                  <a:lnTo>
                    <a:pt x="448678" y="35699"/>
                  </a:lnTo>
                  <a:lnTo>
                    <a:pt x="441858" y="39560"/>
                  </a:lnTo>
                  <a:lnTo>
                    <a:pt x="436346" y="40513"/>
                  </a:lnTo>
                  <a:lnTo>
                    <a:pt x="412889" y="40513"/>
                  </a:lnTo>
                  <a:lnTo>
                    <a:pt x="412889" y="17665"/>
                  </a:lnTo>
                  <a:lnTo>
                    <a:pt x="436829" y="17665"/>
                  </a:lnTo>
                  <a:lnTo>
                    <a:pt x="442455" y="18503"/>
                  </a:lnTo>
                  <a:lnTo>
                    <a:pt x="448792" y="21844"/>
                  </a:lnTo>
                  <a:lnTo>
                    <a:pt x="450392" y="24612"/>
                  </a:lnTo>
                  <a:lnTo>
                    <a:pt x="450392" y="1968"/>
                  </a:lnTo>
                  <a:lnTo>
                    <a:pt x="388543" y="1968"/>
                  </a:lnTo>
                  <a:lnTo>
                    <a:pt x="388543" y="94602"/>
                  </a:lnTo>
                  <a:lnTo>
                    <a:pt x="456971" y="94602"/>
                  </a:lnTo>
                  <a:lnTo>
                    <a:pt x="464756" y="92329"/>
                  </a:lnTo>
                  <a:lnTo>
                    <a:pt x="475310" y="83362"/>
                  </a:lnTo>
                  <a:lnTo>
                    <a:pt x="477316" y="78892"/>
                  </a:lnTo>
                  <a:lnTo>
                    <a:pt x="477939" y="77495"/>
                  </a:lnTo>
                  <a:lnTo>
                    <a:pt x="477939" y="65176"/>
                  </a:lnTo>
                  <a:close/>
                </a:path>
                <a:path w="584835" h="97155">
                  <a:moveTo>
                    <a:pt x="584644" y="48463"/>
                  </a:moveTo>
                  <a:lnTo>
                    <a:pt x="576389" y="19989"/>
                  </a:lnTo>
                  <a:lnTo>
                    <a:pt x="571309" y="13652"/>
                  </a:lnTo>
                  <a:lnTo>
                    <a:pt x="564159" y="7683"/>
                  </a:lnTo>
                  <a:lnTo>
                    <a:pt x="559600" y="5295"/>
                  </a:lnTo>
                  <a:lnTo>
                    <a:pt x="559600" y="57658"/>
                  </a:lnTo>
                  <a:lnTo>
                    <a:pt x="557453" y="64706"/>
                  </a:lnTo>
                  <a:lnTo>
                    <a:pt x="548855" y="74498"/>
                  </a:lnTo>
                  <a:lnTo>
                    <a:pt x="543521" y="76936"/>
                  </a:lnTo>
                  <a:lnTo>
                    <a:pt x="530821" y="76936"/>
                  </a:lnTo>
                  <a:lnTo>
                    <a:pt x="525487" y="74498"/>
                  </a:lnTo>
                  <a:lnTo>
                    <a:pt x="516813" y="64706"/>
                  </a:lnTo>
                  <a:lnTo>
                    <a:pt x="514642" y="57658"/>
                  </a:lnTo>
                  <a:lnTo>
                    <a:pt x="514731" y="39001"/>
                  </a:lnTo>
                  <a:lnTo>
                    <a:pt x="516813" y="32219"/>
                  </a:lnTo>
                  <a:lnTo>
                    <a:pt x="525487" y="22428"/>
                  </a:lnTo>
                  <a:lnTo>
                    <a:pt x="530821" y="19989"/>
                  </a:lnTo>
                  <a:lnTo>
                    <a:pt x="543521" y="19989"/>
                  </a:lnTo>
                  <a:lnTo>
                    <a:pt x="548855" y="22428"/>
                  </a:lnTo>
                  <a:lnTo>
                    <a:pt x="557453" y="32219"/>
                  </a:lnTo>
                  <a:lnTo>
                    <a:pt x="559549" y="39001"/>
                  </a:lnTo>
                  <a:lnTo>
                    <a:pt x="559600" y="57658"/>
                  </a:lnTo>
                  <a:lnTo>
                    <a:pt x="559600" y="5295"/>
                  </a:lnTo>
                  <a:lnTo>
                    <a:pt x="556069" y="3416"/>
                  </a:lnTo>
                  <a:lnTo>
                    <a:pt x="547027" y="850"/>
                  </a:lnTo>
                  <a:lnTo>
                    <a:pt x="537044" y="0"/>
                  </a:lnTo>
                  <a:lnTo>
                    <a:pt x="528015" y="0"/>
                  </a:lnTo>
                  <a:lnTo>
                    <a:pt x="491578" y="31127"/>
                  </a:lnTo>
                  <a:lnTo>
                    <a:pt x="489585" y="39001"/>
                  </a:lnTo>
                  <a:lnTo>
                    <a:pt x="489648" y="48463"/>
                  </a:lnTo>
                  <a:lnTo>
                    <a:pt x="505409" y="87312"/>
                  </a:lnTo>
                  <a:lnTo>
                    <a:pt x="528777" y="96926"/>
                  </a:lnTo>
                  <a:lnTo>
                    <a:pt x="537222" y="96926"/>
                  </a:lnTo>
                  <a:lnTo>
                    <a:pt x="576110" y="76936"/>
                  </a:lnTo>
                  <a:lnTo>
                    <a:pt x="577088" y="75717"/>
                  </a:lnTo>
                  <a:lnTo>
                    <a:pt x="581291" y="67449"/>
                  </a:lnTo>
                  <a:lnTo>
                    <a:pt x="583831" y="58280"/>
                  </a:lnTo>
                  <a:lnTo>
                    <a:pt x="584644" y="48463"/>
                  </a:lnTo>
                  <a:close/>
                </a:path>
              </a:pathLst>
            </a:custGeom>
            <a:solidFill>
              <a:srgbClr val="EF7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1089660" y="2903219"/>
            <a:ext cx="2411095" cy="132715"/>
            <a:chOff x="1089660" y="2903219"/>
            <a:chExt cx="2411095" cy="132715"/>
          </a:xfrm>
        </p:grpSpPr>
        <p:pic>
          <p:nvPicPr>
            <p:cNvPr id="140" name="object 14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089660" y="2903219"/>
              <a:ext cx="2369819" cy="132587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3482339" y="298094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4">
                  <a:moveTo>
                    <a:pt x="18287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8287" y="16763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" name="object 142"/>
          <p:cNvGrpSpPr/>
          <p:nvPr/>
        </p:nvGrpSpPr>
        <p:grpSpPr>
          <a:xfrm>
            <a:off x="1085088" y="3267455"/>
            <a:ext cx="125095" cy="129539"/>
            <a:chOff x="1085088" y="3267455"/>
            <a:chExt cx="125095" cy="129539"/>
          </a:xfrm>
        </p:grpSpPr>
        <p:pic>
          <p:nvPicPr>
            <p:cNvPr id="143" name="object 14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085088" y="3267455"/>
              <a:ext cx="83819" cy="129539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1191768" y="337718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5" name="object 145"/>
          <p:cNvSpPr/>
          <p:nvPr/>
        </p:nvSpPr>
        <p:spPr>
          <a:xfrm>
            <a:off x="3910587" y="3377183"/>
            <a:ext cx="19685" cy="44450"/>
          </a:xfrm>
          <a:custGeom>
            <a:avLst/>
            <a:gdLst/>
            <a:ahLst/>
            <a:cxnLst/>
            <a:rect l="l" t="t" r="r" b="b"/>
            <a:pathLst>
              <a:path w="19685" h="44450">
                <a:moveTo>
                  <a:pt x="19596" y="0"/>
                </a:moveTo>
                <a:lnTo>
                  <a:pt x="1104" y="0"/>
                </a:lnTo>
                <a:lnTo>
                  <a:pt x="1104" y="18199"/>
                </a:lnTo>
                <a:lnTo>
                  <a:pt x="10325" y="18199"/>
                </a:lnTo>
                <a:lnTo>
                  <a:pt x="10134" y="23596"/>
                </a:lnTo>
                <a:lnTo>
                  <a:pt x="9207" y="27724"/>
                </a:lnTo>
                <a:lnTo>
                  <a:pt x="5969" y="33451"/>
                </a:lnTo>
                <a:lnTo>
                  <a:pt x="3441" y="35636"/>
                </a:lnTo>
                <a:lnTo>
                  <a:pt x="0" y="37122"/>
                </a:lnTo>
                <a:lnTo>
                  <a:pt x="4432" y="44043"/>
                </a:lnTo>
                <a:lnTo>
                  <a:pt x="9702" y="41795"/>
                </a:lnTo>
                <a:lnTo>
                  <a:pt x="13550" y="38582"/>
                </a:lnTo>
                <a:lnTo>
                  <a:pt x="18389" y="30327"/>
                </a:lnTo>
                <a:lnTo>
                  <a:pt x="19596" y="24904"/>
                </a:lnTo>
                <a:lnTo>
                  <a:pt x="19596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6" name="object 146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4808220" y="3302508"/>
            <a:ext cx="76199" cy="92963"/>
          </a:xfrm>
          <a:prstGeom prst="rect">
            <a:avLst/>
          </a:prstGeom>
        </p:spPr>
      </p:pic>
      <p:grpSp>
        <p:nvGrpSpPr>
          <p:cNvPr id="147" name="object 147"/>
          <p:cNvGrpSpPr/>
          <p:nvPr/>
        </p:nvGrpSpPr>
        <p:grpSpPr>
          <a:xfrm>
            <a:off x="4956047" y="3268979"/>
            <a:ext cx="1950720" cy="161290"/>
            <a:chOff x="4956047" y="3268979"/>
            <a:chExt cx="1950720" cy="161290"/>
          </a:xfrm>
        </p:grpSpPr>
        <p:pic>
          <p:nvPicPr>
            <p:cNvPr id="148" name="object 14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956047" y="3300983"/>
              <a:ext cx="365759" cy="9601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341619" y="3300983"/>
              <a:ext cx="277367" cy="96011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5643359" y="3300983"/>
              <a:ext cx="1122045" cy="129539"/>
            </a:xfrm>
            <a:custGeom>
              <a:avLst/>
              <a:gdLst/>
              <a:ahLst/>
              <a:cxnLst/>
              <a:rect l="l" t="t" r="r" b="b"/>
              <a:pathLst>
                <a:path w="1122045" h="129539">
                  <a:moveTo>
                    <a:pt x="75501" y="57188"/>
                  </a:moveTo>
                  <a:lnTo>
                    <a:pt x="72034" y="50317"/>
                  </a:lnTo>
                  <a:lnTo>
                    <a:pt x="65074" y="45339"/>
                  </a:lnTo>
                  <a:lnTo>
                    <a:pt x="59512" y="42189"/>
                  </a:lnTo>
                  <a:lnTo>
                    <a:pt x="59512" y="62115"/>
                  </a:lnTo>
                  <a:lnTo>
                    <a:pt x="59512" y="71221"/>
                  </a:lnTo>
                  <a:lnTo>
                    <a:pt x="57404" y="74993"/>
                  </a:lnTo>
                  <a:lnTo>
                    <a:pt x="48971" y="79832"/>
                  </a:lnTo>
                  <a:lnTo>
                    <a:pt x="41897" y="81038"/>
                  </a:lnTo>
                  <a:lnTo>
                    <a:pt x="15633" y="81038"/>
                  </a:lnTo>
                  <a:lnTo>
                    <a:pt x="15633" y="50787"/>
                  </a:lnTo>
                  <a:lnTo>
                    <a:pt x="44792" y="50787"/>
                  </a:lnTo>
                  <a:lnTo>
                    <a:pt x="51701" y="52349"/>
                  </a:lnTo>
                  <a:lnTo>
                    <a:pt x="57937" y="58559"/>
                  </a:lnTo>
                  <a:lnTo>
                    <a:pt x="59512" y="62115"/>
                  </a:lnTo>
                  <a:lnTo>
                    <a:pt x="59512" y="42189"/>
                  </a:lnTo>
                  <a:lnTo>
                    <a:pt x="59309" y="42062"/>
                  </a:lnTo>
                  <a:lnTo>
                    <a:pt x="52438" y="39738"/>
                  </a:lnTo>
                  <a:lnTo>
                    <a:pt x="44450" y="38328"/>
                  </a:lnTo>
                  <a:lnTo>
                    <a:pt x="35356" y="37858"/>
                  </a:lnTo>
                  <a:lnTo>
                    <a:pt x="15633" y="37858"/>
                  </a:lnTo>
                  <a:lnTo>
                    <a:pt x="15633" y="1955"/>
                  </a:lnTo>
                  <a:lnTo>
                    <a:pt x="0" y="1955"/>
                  </a:lnTo>
                  <a:lnTo>
                    <a:pt x="0" y="93776"/>
                  </a:lnTo>
                  <a:lnTo>
                    <a:pt x="38963" y="93776"/>
                  </a:lnTo>
                  <a:lnTo>
                    <a:pt x="47879" y="93268"/>
                  </a:lnTo>
                  <a:lnTo>
                    <a:pt x="65062" y="81038"/>
                  </a:lnTo>
                  <a:lnTo>
                    <a:pt x="75501" y="73609"/>
                  </a:lnTo>
                  <a:lnTo>
                    <a:pt x="75501" y="57188"/>
                  </a:lnTo>
                  <a:close/>
                </a:path>
                <a:path w="1122045" h="129539">
                  <a:moveTo>
                    <a:pt x="102870" y="1955"/>
                  </a:moveTo>
                  <a:lnTo>
                    <a:pt x="87236" y="1955"/>
                  </a:lnTo>
                  <a:lnTo>
                    <a:pt x="87236" y="93776"/>
                  </a:lnTo>
                  <a:lnTo>
                    <a:pt x="102870" y="93776"/>
                  </a:lnTo>
                  <a:lnTo>
                    <a:pt x="102870" y="1955"/>
                  </a:lnTo>
                  <a:close/>
                </a:path>
                <a:path w="1122045" h="129539">
                  <a:moveTo>
                    <a:pt x="202666" y="93776"/>
                  </a:moveTo>
                  <a:lnTo>
                    <a:pt x="169265" y="46215"/>
                  </a:lnTo>
                  <a:lnTo>
                    <a:pt x="200621" y="1955"/>
                  </a:lnTo>
                  <a:lnTo>
                    <a:pt x="181521" y="1955"/>
                  </a:lnTo>
                  <a:lnTo>
                    <a:pt x="159105" y="33591"/>
                  </a:lnTo>
                  <a:lnTo>
                    <a:pt x="157594" y="31000"/>
                  </a:lnTo>
                  <a:lnTo>
                    <a:pt x="138214" y="1955"/>
                  </a:lnTo>
                  <a:lnTo>
                    <a:pt x="118999" y="1955"/>
                  </a:lnTo>
                  <a:lnTo>
                    <a:pt x="150164" y="46215"/>
                  </a:lnTo>
                  <a:lnTo>
                    <a:pt x="116497" y="93776"/>
                  </a:lnTo>
                  <a:lnTo>
                    <a:pt x="135610" y="93776"/>
                  </a:lnTo>
                  <a:lnTo>
                    <a:pt x="160235" y="58648"/>
                  </a:lnTo>
                  <a:lnTo>
                    <a:pt x="164592" y="65468"/>
                  </a:lnTo>
                  <a:lnTo>
                    <a:pt x="183642" y="93776"/>
                  </a:lnTo>
                  <a:lnTo>
                    <a:pt x="202666" y="93776"/>
                  </a:lnTo>
                  <a:close/>
                </a:path>
                <a:path w="1122045" h="129539">
                  <a:moveTo>
                    <a:pt x="258089" y="40157"/>
                  </a:moveTo>
                  <a:lnTo>
                    <a:pt x="209765" y="40157"/>
                  </a:lnTo>
                  <a:lnTo>
                    <a:pt x="209765" y="55740"/>
                  </a:lnTo>
                  <a:lnTo>
                    <a:pt x="258089" y="55740"/>
                  </a:lnTo>
                  <a:lnTo>
                    <a:pt x="258089" y="40157"/>
                  </a:lnTo>
                  <a:close/>
                </a:path>
                <a:path w="1122045" h="129539">
                  <a:moveTo>
                    <a:pt x="350634" y="62725"/>
                  </a:moveTo>
                  <a:lnTo>
                    <a:pt x="349211" y="58051"/>
                  </a:lnTo>
                  <a:lnTo>
                    <a:pt x="343496" y="50165"/>
                  </a:lnTo>
                  <a:lnTo>
                    <a:pt x="339928" y="47485"/>
                  </a:lnTo>
                  <a:lnTo>
                    <a:pt x="335597" y="46037"/>
                  </a:lnTo>
                  <a:lnTo>
                    <a:pt x="339267" y="43853"/>
                  </a:lnTo>
                  <a:lnTo>
                    <a:pt x="346544" y="20878"/>
                  </a:lnTo>
                  <a:lnTo>
                    <a:pt x="345008" y="16192"/>
                  </a:lnTo>
                  <a:lnTo>
                    <a:pt x="338823" y="8331"/>
                  </a:lnTo>
                  <a:lnTo>
                    <a:pt x="335114" y="5638"/>
                  </a:lnTo>
                  <a:lnTo>
                    <a:pt x="334645" y="5486"/>
                  </a:lnTo>
                  <a:lnTo>
                    <a:pt x="334619" y="64427"/>
                  </a:lnTo>
                  <a:lnTo>
                    <a:pt x="334619" y="68122"/>
                  </a:lnTo>
                  <a:lnTo>
                    <a:pt x="334467" y="72402"/>
                  </a:lnTo>
                  <a:lnTo>
                    <a:pt x="332752" y="75907"/>
                  </a:lnTo>
                  <a:lnTo>
                    <a:pt x="326186" y="80010"/>
                  </a:lnTo>
                  <a:lnTo>
                    <a:pt x="320116" y="81038"/>
                  </a:lnTo>
                  <a:lnTo>
                    <a:pt x="290766" y="81038"/>
                  </a:lnTo>
                  <a:lnTo>
                    <a:pt x="290766" y="53454"/>
                  </a:lnTo>
                  <a:lnTo>
                    <a:pt x="316382" y="53454"/>
                  </a:lnTo>
                  <a:lnTo>
                    <a:pt x="334619" y="64427"/>
                  </a:lnTo>
                  <a:lnTo>
                    <a:pt x="334619" y="5486"/>
                  </a:lnTo>
                  <a:lnTo>
                    <a:pt x="330555" y="4089"/>
                  </a:lnTo>
                  <a:lnTo>
                    <a:pt x="330555" y="23012"/>
                  </a:lnTo>
                  <a:lnTo>
                    <a:pt x="330555" y="30822"/>
                  </a:lnTo>
                  <a:lnTo>
                    <a:pt x="313956" y="40703"/>
                  </a:lnTo>
                  <a:lnTo>
                    <a:pt x="290766" y="40703"/>
                  </a:lnTo>
                  <a:lnTo>
                    <a:pt x="290766" y="14859"/>
                  </a:lnTo>
                  <a:lnTo>
                    <a:pt x="316141" y="14859"/>
                  </a:lnTo>
                  <a:lnTo>
                    <a:pt x="322008" y="15811"/>
                  </a:lnTo>
                  <a:lnTo>
                    <a:pt x="328853" y="19646"/>
                  </a:lnTo>
                  <a:lnTo>
                    <a:pt x="330555" y="23012"/>
                  </a:lnTo>
                  <a:lnTo>
                    <a:pt x="330555" y="4089"/>
                  </a:lnTo>
                  <a:lnTo>
                    <a:pt x="326517" y="2692"/>
                  </a:lnTo>
                  <a:lnTo>
                    <a:pt x="319938" y="1955"/>
                  </a:lnTo>
                  <a:lnTo>
                    <a:pt x="275132" y="1955"/>
                  </a:lnTo>
                  <a:lnTo>
                    <a:pt x="275132" y="93776"/>
                  </a:lnTo>
                  <a:lnTo>
                    <a:pt x="316611" y="93776"/>
                  </a:lnTo>
                  <a:lnTo>
                    <a:pt x="348018" y="81038"/>
                  </a:lnTo>
                  <a:lnTo>
                    <a:pt x="350075" y="76835"/>
                  </a:lnTo>
                  <a:lnTo>
                    <a:pt x="350634" y="68122"/>
                  </a:lnTo>
                  <a:lnTo>
                    <a:pt x="350634" y="62725"/>
                  </a:lnTo>
                  <a:close/>
                </a:path>
                <a:path w="1122045" h="129539">
                  <a:moveTo>
                    <a:pt x="449453" y="38442"/>
                  </a:moveTo>
                  <a:lnTo>
                    <a:pt x="433463" y="7531"/>
                  </a:lnTo>
                  <a:lnTo>
                    <a:pt x="433387" y="46951"/>
                  </a:lnTo>
                  <a:lnTo>
                    <a:pt x="433387" y="48437"/>
                  </a:lnTo>
                  <a:lnTo>
                    <a:pt x="433006" y="55714"/>
                  </a:lnTo>
                  <a:lnTo>
                    <a:pt x="415226" y="82994"/>
                  </a:lnTo>
                  <a:lnTo>
                    <a:pt x="401485" y="82994"/>
                  </a:lnTo>
                  <a:lnTo>
                    <a:pt x="383743" y="48437"/>
                  </a:lnTo>
                  <a:lnTo>
                    <a:pt x="384213" y="40119"/>
                  </a:lnTo>
                  <a:lnTo>
                    <a:pt x="398957" y="14020"/>
                  </a:lnTo>
                  <a:lnTo>
                    <a:pt x="402348" y="12217"/>
                  </a:lnTo>
                  <a:lnTo>
                    <a:pt x="415671" y="12217"/>
                  </a:lnTo>
                  <a:lnTo>
                    <a:pt x="421424" y="15113"/>
                  </a:lnTo>
                  <a:lnTo>
                    <a:pt x="433387" y="46951"/>
                  </a:lnTo>
                  <a:lnTo>
                    <a:pt x="433387" y="7480"/>
                  </a:lnTo>
                  <a:lnTo>
                    <a:pt x="425246" y="2019"/>
                  </a:lnTo>
                  <a:lnTo>
                    <a:pt x="418312" y="12"/>
                  </a:lnTo>
                  <a:lnTo>
                    <a:pt x="404418" y="12"/>
                  </a:lnTo>
                  <a:lnTo>
                    <a:pt x="399313" y="1193"/>
                  </a:lnTo>
                  <a:lnTo>
                    <a:pt x="390867" y="5854"/>
                  </a:lnTo>
                  <a:lnTo>
                    <a:pt x="387070" y="9359"/>
                  </a:lnTo>
                  <a:lnTo>
                    <a:pt x="383743" y="14020"/>
                  </a:lnTo>
                  <a:lnTo>
                    <a:pt x="383743" y="1968"/>
                  </a:lnTo>
                  <a:lnTo>
                    <a:pt x="369531" y="1968"/>
                  </a:lnTo>
                  <a:lnTo>
                    <a:pt x="369531" y="128993"/>
                  </a:lnTo>
                  <a:lnTo>
                    <a:pt x="385165" y="128993"/>
                  </a:lnTo>
                  <a:lnTo>
                    <a:pt x="385165" y="84201"/>
                  </a:lnTo>
                  <a:lnTo>
                    <a:pt x="387819" y="87541"/>
                  </a:lnTo>
                  <a:lnTo>
                    <a:pt x="391198" y="90284"/>
                  </a:lnTo>
                  <a:lnTo>
                    <a:pt x="399453" y="94640"/>
                  </a:lnTo>
                  <a:lnTo>
                    <a:pt x="404126" y="95732"/>
                  </a:lnTo>
                  <a:lnTo>
                    <a:pt x="416445" y="95732"/>
                  </a:lnTo>
                  <a:lnTo>
                    <a:pt x="423227" y="93738"/>
                  </a:lnTo>
                  <a:lnTo>
                    <a:pt x="436105" y="85737"/>
                  </a:lnTo>
                  <a:lnTo>
                    <a:pt x="437413" y="84201"/>
                  </a:lnTo>
                  <a:lnTo>
                    <a:pt x="438442" y="82994"/>
                  </a:lnTo>
                  <a:lnTo>
                    <a:pt x="441020" y="79984"/>
                  </a:lnTo>
                  <a:lnTo>
                    <a:pt x="449402" y="48437"/>
                  </a:lnTo>
                  <a:lnTo>
                    <a:pt x="449453" y="38442"/>
                  </a:lnTo>
                  <a:close/>
                </a:path>
                <a:path w="1122045" h="129539">
                  <a:moveTo>
                    <a:pt x="547903" y="47726"/>
                  </a:moveTo>
                  <a:lnTo>
                    <a:pt x="547306" y="39103"/>
                  </a:lnTo>
                  <a:lnTo>
                    <a:pt x="547166" y="37007"/>
                  </a:lnTo>
                  <a:lnTo>
                    <a:pt x="544969" y="27584"/>
                  </a:lnTo>
                  <a:lnTo>
                    <a:pt x="541312" y="19405"/>
                  </a:lnTo>
                  <a:lnTo>
                    <a:pt x="536384" y="12738"/>
                  </a:lnTo>
                  <a:lnTo>
                    <a:pt x="536206" y="12522"/>
                  </a:lnTo>
                  <a:lnTo>
                    <a:pt x="531380" y="8305"/>
                  </a:lnTo>
                  <a:lnTo>
                    <a:pt x="531380" y="39103"/>
                  </a:lnTo>
                  <a:lnTo>
                    <a:pt x="480047" y="39103"/>
                  </a:lnTo>
                  <a:lnTo>
                    <a:pt x="480580" y="31089"/>
                  </a:lnTo>
                  <a:lnTo>
                    <a:pt x="483273" y="24688"/>
                  </a:lnTo>
                  <a:lnTo>
                    <a:pt x="493014" y="15138"/>
                  </a:lnTo>
                  <a:lnTo>
                    <a:pt x="499021" y="12738"/>
                  </a:lnTo>
                  <a:lnTo>
                    <a:pt x="514083" y="12738"/>
                  </a:lnTo>
                  <a:lnTo>
                    <a:pt x="520547" y="15760"/>
                  </a:lnTo>
                  <a:lnTo>
                    <a:pt x="528713" y="25615"/>
                  </a:lnTo>
                  <a:lnTo>
                    <a:pt x="530694" y="31381"/>
                  </a:lnTo>
                  <a:lnTo>
                    <a:pt x="531380" y="39103"/>
                  </a:lnTo>
                  <a:lnTo>
                    <a:pt x="531380" y="8305"/>
                  </a:lnTo>
                  <a:lnTo>
                    <a:pt x="529932" y="7048"/>
                  </a:lnTo>
                  <a:lnTo>
                    <a:pt x="522846" y="3124"/>
                  </a:lnTo>
                  <a:lnTo>
                    <a:pt x="514883" y="787"/>
                  </a:lnTo>
                  <a:lnTo>
                    <a:pt x="506095" y="0"/>
                  </a:lnTo>
                  <a:lnTo>
                    <a:pt x="497014" y="800"/>
                  </a:lnTo>
                  <a:lnTo>
                    <a:pt x="466153" y="28130"/>
                  </a:lnTo>
                  <a:lnTo>
                    <a:pt x="463232" y="47726"/>
                  </a:lnTo>
                  <a:lnTo>
                    <a:pt x="463257" y="50025"/>
                  </a:lnTo>
                  <a:lnTo>
                    <a:pt x="481406" y="88760"/>
                  </a:lnTo>
                  <a:lnTo>
                    <a:pt x="506958" y="95719"/>
                  </a:lnTo>
                  <a:lnTo>
                    <a:pt x="514604" y="95250"/>
                  </a:lnTo>
                  <a:lnTo>
                    <a:pt x="538581" y="82981"/>
                  </a:lnTo>
                  <a:lnTo>
                    <a:pt x="541947" y="78651"/>
                  </a:lnTo>
                  <a:lnTo>
                    <a:pt x="545071" y="72796"/>
                  </a:lnTo>
                  <a:lnTo>
                    <a:pt x="547370" y="66179"/>
                  </a:lnTo>
                  <a:lnTo>
                    <a:pt x="531202" y="64058"/>
                  </a:lnTo>
                  <a:lnTo>
                    <a:pt x="528828" y="70662"/>
                  </a:lnTo>
                  <a:lnTo>
                    <a:pt x="525640" y="75463"/>
                  </a:lnTo>
                  <a:lnTo>
                    <a:pt x="517550" y="81495"/>
                  </a:lnTo>
                  <a:lnTo>
                    <a:pt x="512660" y="82981"/>
                  </a:lnTo>
                  <a:lnTo>
                    <a:pt x="499287" y="82981"/>
                  </a:lnTo>
                  <a:lnTo>
                    <a:pt x="492861" y="80302"/>
                  </a:lnTo>
                  <a:lnTo>
                    <a:pt x="482587" y="69646"/>
                  </a:lnTo>
                  <a:lnTo>
                    <a:pt x="479755" y="61899"/>
                  </a:lnTo>
                  <a:lnTo>
                    <a:pt x="479158" y="51841"/>
                  </a:lnTo>
                  <a:lnTo>
                    <a:pt x="547814" y="51841"/>
                  </a:lnTo>
                  <a:lnTo>
                    <a:pt x="547903" y="47726"/>
                  </a:lnTo>
                  <a:close/>
                </a:path>
                <a:path w="1122045" h="129539">
                  <a:moveTo>
                    <a:pt x="649706" y="81038"/>
                  </a:moveTo>
                  <a:lnTo>
                    <a:pt x="639762" y="81038"/>
                  </a:lnTo>
                  <a:lnTo>
                    <a:pt x="639762" y="1968"/>
                  </a:lnTo>
                  <a:lnTo>
                    <a:pt x="624128" y="1968"/>
                  </a:lnTo>
                  <a:lnTo>
                    <a:pt x="624128" y="14871"/>
                  </a:lnTo>
                  <a:lnTo>
                    <a:pt x="624128" y="81038"/>
                  </a:lnTo>
                  <a:lnTo>
                    <a:pt x="574560" y="81038"/>
                  </a:lnTo>
                  <a:lnTo>
                    <a:pt x="579970" y="68872"/>
                  </a:lnTo>
                  <a:lnTo>
                    <a:pt x="584098" y="53784"/>
                  </a:lnTo>
                  <a:lnTo>
                    <a:pt x="586892" y="35775"/>
                  </a:lnTo>
                  <a:lnTo>
                    <a:pt x="588416" y="14871"/>
                  </a:lnTo>
                  <a:lnTo>
                    <a:pt x="624128" y="14871"/>
                  </a:lnTo>
                  <a:lnTo>
                    <a:pt x="624128" y="1968"/>
                  </a:lnTo>
                  <a:lnTo>
                    <a:pt x="575449" y="1968"/>
                  </a:lnTo>
                  <a:lnTo>
                    <a:pt x="574725" y="28181"/>
                  </a:lnTo>
                  <a:lnTo>
                    <a:pt x="571855" y="50101"/>
                  </a:lnTo>
                  <a:lnTo>
                    <a:pt x="566826" y="67716"/>
                  </a:lnTo>
                  <a:lnTo>
                    <a:pt x="559638" y="81038"/>
                  </a:lnTo>
                  <a:lnTo>
                    <a:pt x="551472" y="81038"/>
                  </a:lnTo>
                  <a:lnTo>
                    <a:pt x="551472" y="119786"/>
                  </a:lnTo>
                  <a:lnTo>
                    <a:pt x="564261" y="119786"/>
                  </a:lnTo>
                  <a:lnTo>
                    <a:pt x="564261" y="93776"/>
                  </a:lnTo>
                  <a:lnTo>
                    <a:pt x="636917" y="93776"/>
                  </a:lnTo>
                  <a:lnTo>
                    <a:pt x="636917" y="119786"/>
                  </a:lnTo>
                  <a:lnTo>
                    <a:pt x="649706" y="119786"/>
                  </a:lnTo>
                  <a:lnTo>
                    <a:pt x="649706" y="93776"/>
                  </a:lnTo>
                  <a:lnTo>
                    <a:pt x="649706" y="81038"/>
                  </a:lnTo>
                  <a:close/>
                </a:path>
                <a:path w="1122045" h="129539">
                  <a:moveTo>
                    <a:pt x="742708" y="1968"/>
                  </a:moveTo>
                  <a:lnTo>
                    <a:pt x="725919" y="1968"/>
                  </a:lnTo>
                  <a:lnTo>
                    <a:pt x="682485" y="71996"/>
                  </a:lnTo>
                  <a:lnTo>
                    <a:pt x="682485" y="1968"/>
                  </a:lnTo>
                  <a:lnTo>
                    <a:pt x="666851" y="1968"/>
                  </a:lnTo>
                  <a:lnTo>
                    <a:pt x="666851" y="93789"/>
                  </a:lnTo>
                  <a:lnTo>
                    <a:pt x="683691" y="93789"/>
                  </a:lnTo>
                  <a:lnTo>
                    <a:pt x="727075" y="24193"/>
                  </a:lnTo>
                  <a:lnTo>
                    <a:pt x="727075" y="93789"/>
                  </a:lnTo>
                  <a:lnTo>
                    <a:pt x="742708" y="93789"/>
                  </a:lnTo>
                  <a:lnTo>
                    <a:pt x="742708" y="1968"/>
                  </a:lnTo>
                  <a:close/>
                </a:path>
                <a:path w="1122045" h="129539">
                  <a:moveTo>
                    <a:pt x="832523" y="1968"/>
                  </a:moveTo>
                  <a:lnTo>
                    <a:pt x="757910" y="1968"/>
                  </a:lnTo>
                  <a:lnTo>
                    <a:pt x="757910" y="14871"/>
                  </a:lnTo>
                  <a:lnTo>
                    <a:pt x="787400" y="14871"/>
                  </a:lnTo>
                  <a:lnTo>
                    <a:pt x="787400" y="93789"/>
                  </a:lnTo>
                  <a:lnTo>
                    <a:pt x="803033" y="93789"/>
                  </a:lnTo>
                  <a:lnTo>
                    <a:pt x="803033" y="14871"/>
                  </a:lnTo>
                  <a:lnTo>
                    <a:pt x="832523" y="14871"/>
                  </a:lnTo>
                  <a:lnTo>
                    <a:pt x="832523" y="1968"/>
                  </a:lnTo>
                  <a:close/>
                </a:path>
                <a:path w="1122045" h="129539">
                  <a:moveTo>
                    <a:pt x="925042" y="47726"/>
                  </a:moveTo>
                  <a:lnTo>
                    <a:pt x="924458" y="39103"/>
                  </a:lnTo>
                  <a:lnTo>
                    <a:pt x="924318" y="37007"/>
                  </a:lnTo>
                  <a:lnTo>
                    <a:pt x="922121" y="27584"/>
                  </a:lnTo>
                  <a:lnTo>
                    <a:pt x="918464" y="19405"/>
                  </a:lnTo>
                  <a:lnTo>
                    <a:pt x="913536" y="12738"/>
                  </a:lnTo>
                  <a:lnTo>
                    <a:pt x="913358" y="12522"/>
                  </a:lnTo>
                  <a:lnTo>
                    <a:pt x="908519" y="8305"/>
                  </a:lnTo>
                  <a:lnTo>
                    <a:pt x="908519" y="39103"/>
                  </a:lnTo>
                  <a:lnTo>
                    <a:pt x="857199" y="39103"/>
                  </a:lnTo>
                  <a:lnTo>
                    <a:pt x="857732" y="31089"/>
                  </a:lnTo>
                  <a:lnTo>
                    <a:pt x="860425" y="24688"/>
                  </a:lnTo>
                  <a:lnTo>
                    <a:pt x="870165" y="15138"/>
                  </a:lnTo>
                  <a:lnTo>
                    <a:pt x="876160" y="12738"/>
                  </a:lnTo>
                  <a:lnTo>
                    <a:pt x="891235" y="12738"/>
                  </a:lnTo>
                  <a:lnTo>
                    <a:pt x="897699" y="15760"/>
                  </a:lnTo>
                  <a:lnTo>
                    <a:pt x="905865" y="25615"/>
                  </a:lnTo>
                  <a:lnTo>
                    <a:pt x="907846" y="31381"/>
                  </a:lnTo>
                  <a:lnTo>
                    <a:pt x="908519" y="39103"/>
                  </a:lnTo>
                  <a:lnTo>
                    <a:pt x="908519" y="8305"/>
                  </a:lnTo>
                  <a:lnTo>
                    <a:pt x="907084" y="7048"/>
                  </a:lnTo>
                  <a:lnTo>
                    <a:pt x="899985" y="3124"/>
                  </a:lnTo>
                  <a:lnTo>
                    <a:pt x="892035" y="787"/>
                  </a:lnTo>
                  <a:lnTo>
                    <a:pt x="883246" y="0"/>
                  </a:lnTo>
                  <a:lnTo>
                    <a:pt x="874166" y="800"/>
                  </a:lnTo>
                  <a:lnTo>
                    <a:pt x="843292" y="28130"/>
                  </a:lnTo>
                  <a:lnTo>
                    <a:pt x="840371" y="47726"/>
                  </a:lnTo>
                  <a:lnTo>
                    <a:pt x="840409" y="50025"/>
                  </a:lnTo>
                  <a:lnTo>
                    <a:pt x="858558" y="88760"/>
                  </a:lnTo>
                  <a:lnTo>
                    <a:pt x="884097" y="95719"/>
                  </a:lnTo>
                  <a:lnTo>
                    <a:pt x="891755" y="95250"/>
                  </a:lnTo>
                  <a:lnTo>
                    <a:pt x="915733" y="82981"/>
                  </a:lnTo>
                  <a:lnTo>
                    <a:pt x="919099" y="78651"/>
                  </a:lnTo>
                  <a:lnTo>
                    <a:pt x="922210" y="72796"/>
                  </a:lnTo>
                  <a:lnTo>
                    <a:pt x="924509" y="66179"/>
                  </a:lnTo>
                  <a:lnTo>
                    <a:pt x="908354" y="64058"/>
                  </a:lnTo>
                  <a:lnTo>
                    <a:pt x="905979" y="70662"/>
                  </a:lnTo>
                  <a:lnTo>
                    <a:pt x="902792" y="75463"/>
                  </a:lnTo>
                  <a:lnTo>
                    <a:pt x="894702" y="81495"/>
                  </a:lnTo>
                  <a:lnTo>
                    <a:pt x="889812" y="82981"/>
                  </a:lnTo>
                  <a:lnTo>
                    <a:pt x="876427" y="82981"/>
                  </a:lnTo>
                  <a:lnTo>
                    <a:pt x="870013" y="80302"/>
                  </a:lnTo>
                  <a:lnTo>
                    <a:pt x="859739" y="69646"/>
                  </a:lnTo>
                  <a:lnTo>
                    <a:pt x="856894" y="61899"/>
                  </a:lnTo>
                  <a:lnTo>
                    <a:pt x="856310" y="51841"/>
                  </a:lnTo>
                  <a:lnTo>
                    <a:pt x="924966" y="51841"/>
                  </a:lnTo>
                  <a:lnTo>
                    <a:pt x="925042" y="47726"/>
                  </a:lnTo>
                  <a:close/>
                </a:path>
                <a:path w="1122045" h="129539">
                  <a:moveTo>
                    <a:pt x="1018654" y="1968"/>
                  </a:moveTo>
                  <a:lnTo>
                    <a:pt x="945997" y="1968"/>
                  </a:lnTo>
                  <a:lnTo>
                    <a:pt x="945997" y="70408"/>
                  </a:lnTo>
                  <a:lnTo>
                    <a:pt x="945769" y="75095"/>
                  </a:lnTo>
                  <a:lnTo>
                    <a:pt x="944841" y="77990"/>
                  </a:lnTo>
                  <a:lnTo>
                    <a:pt x="943927" y="79044"/>
                  </a:lnTo>
                  <a:lnTo>
                    <a:pt x="941158" y="80378"/>
                  </a:lnTo>
                  <a:lnTo>
                    <a:pt x="938847" y="80695"/>
                  </a:lnTo>
                  <a:lnTo>
                    <a:pt x="928776" y="80695"/>
                  </a:lnTo>
                  <a:lnTo>
                    <a:pt x="928776" y="93649"/>
                  </a:lnTo>
                  <a:lnTo>
                    <a:pt x="937717" y="94310"/>
                  </a:lnTo>
                  <a:lnTo>
                    <a:pt x="947254" y="94310"/>
                  </a:lnTo>
                  <a:lnTo>
                    <a:pt x="961631" y="71196"/>
                  </a:lnTo>
                  <a:lnTo>
                    <a:pt x="961631" y="14871"/>
                  </a:lnTo>
                  <a:lnTo>
                    <a:pt x="1003020" y="14871"/>
                  </a:lnTo>
                  <a:lnTo>
                    <a:pt x="1003020" y="93700"/>
                  </a:lnTo>
                  <a:lnTo>
                    <a:pt x="1018654" y="93700"/>
                  </a:lnTo>
                  <a:lnTo>
                    <a:pt x="1018654" y="1968"/>
                  </a:lnTo>
                  <a:close/>
                </a:path>
                <a:path w="1122045" h="129539">
                  <a:moveTo>
                    <a:pt x="1121600" y="47726"/>
                  </a:moveTo>
                  <a:lnTo>
                    <a:pt x="1118755" y="39103"/>
                  </a:lnTo>
                  <a:lnTo>
                    <a:pt x="1110081" y="12738"/>
                  </a:lnTo>
                  <a:lnTo>
                    <a:pt x="1109916" y="12522"/>
                  </a:lnTo>
                  <a:lnTo>
                    <a:pt x="1105077" y="8305"/>
                  </a:lnTo>
                  <a:lnTo>
                    <a:pt x="1105077" y="39103"/>
                  </a:lnTo>
                  <a:lnTo>
                    <a:pt x="1053744" y="39103"/>
                  </a:lnTo>
                  <a:lnTo>
                    <a:pt x="1054277" y="31089"/>
                  </a:lnTo>
                  <a:lnTo>
                    <a:pt x="1056982" y="24688"/>
                  </a:lnTo>
                  <a:lnTo>
                    <a:pt x="1066723" y="15138"/>
                  </a:lnTo>
                  <a:lnTo>
                    <a:pt x="1072718" y="12738"/>
                  </a:lnTo>
                  <a:lnTo>
                    <a:pt x="1087793" y="12738"/>
                  </a:lnTo>
                  <a:lnTo>
                    <a:pt x="1094244" y="15760"/>
                  </a:lnTo>
                  <a:lnTo>
                    <a:pt x="1102410" y="25615"/>
                  </a:lnTo>
                  <a:lnTo>
                    <a:pt x="1104404" y="31381"/>
                  </a:lnTo>
                  <a:lnTo>
                    <a:pt x="1105077" y="39103"/>
                  </a:lnTo>
                  <a:lnTo>
                    <a:pt x="1105077" y="8305"/>
                  </a:lnTo>
                  <a:lnTo>
                    <a:pt x="1103642" y="7048"/>
                  </a:lnTo>
                  <a:lnTo>
                    <a:pt x="1096543" y="3124"/>
                  </a:lnTo>
                  <a:lnTo>
                    <a:pt x="1088593" y="787"/>
                  </a:lnTo>
                  <a:lnTo>
                    <a:pt x="1079804" y="0"/>
                  </a:lnTo>
                  <a:lnTo>
                    <a:pt x="1070724" y="800"/>
                  </a:lnTo>
                  <a:lnTo>
                    <a:pt x="1039850" y="28130"/>
                  </a:lnTo>
                  <a:lnTo>
                    <a:pt x="1036929" y="47726"/>
                  </a:lnTo>
                  <a:lnTo>
                    <a:pt x="1036967" y="50025"/>
                  </a:lnTo>
                  <a:lnTo>
                    <a:pt x="1055116" y="88760"/>
                  </a:lnTo>
                  <a:lnTo>
                    <a:pt x="1080655" y="95719"/>
                  </a:lnTo>
                  <a:lnTo>
                    <a:pt x="1088313" y="95250"/>
                  </a:lnTo>
                  <a:lnTo>
                    <a:pt x="1112291" y="82981"/>
                  </a:lnTo>
                  <a:lnTo>
                    <a:pt x="1115656" y="78651"/>
                  </a:lnTo>
                  <a:lnTo>
                    <a:pt x="1118768" y="72796"/>
                  </a:lnTo>
                  <a:lnTo>
                    <a:pt x="1121067" y="66179"/>
                  </a:lnTo>
                  <a:lnTo>
                    <a:pt x="1104900" y="64058"/>
                  </a:lnTo>
                  <a:lnTo>
                    <a:pt x="1102537" y="70662"/>
                  </a:lnTo>
                  <a:lnTo>
                    <a:pt x="1099350" y="75463"/>
                  </a:lnTo>
                  <a:lnTo>
                    <a:pt x="1091260" y="81495"/>
                  </a:lnTo>
                  <a:lnTo>
                    <a:pt x="1086383" y="82981"/>
                  </a:lnTo>
                  <a:lnTo>
                    <a:pt x="1072984" y="82981"/>
                  </a:lnTo>
                  <a:lnTo>
                    <a:pt x="1066571" y="80302"/>
                  </a:lnTo>
                  <a:lnTo>
                    <a:pt x="1056297" y="69646"/>
                  </a:lnTo>
                  <a:lnTo>
                    <a:pt x="1053452" y="61899"/>
                  </a:lnTo>
                  <a:lnTo>
                    <a:pt x="1052855" y="51841"/>
                  </a:lnTo>
                  <a:lnTo>
                    <a:pt x="1121511" y="51841"/>
                  </a:lnTo>
                  <a:lnTo>
                    <a:pt x="1121600" y="47726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784847" y="3268979"/>
              <a:ext cx="76199" cy="126491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6886958" y="3377183"/>
              <a:ext cx="19685" cy="44450"/>
            </a:xfrm>
            <a:custGeom>
              <a:avLst/>
              <a:gdLst/>
              <a:ahLst/>
              <a:cxnLst/>
              <a:rect l="l" t="t" r="r" b="b"/>
              <a:pathLst>
                <a:path w="19684" h="44450">
                  <a:moveTo>
                    <a:pt x="19596" y="0"/>
                  </a:moveTo>
                  <a:lnTo>
                    <a:pt x="1104" y="0"/>
                  </a:lnTo>
                  <a:lnTo>
                    <a:pt x="1104" y="18199"/>
                  </a:lnTo>
                  <a:lnTo>
                    <a:pt x="10325" y="18199"/>
                  </a:lnTo>
                  <a:lnTo>
                    <a:pt x="10134" y="23596"/>
                  </a:lnTo>
                  <a:lnTo>
                    <a:pt x="9207" y="27724"/>
                  </a:lnTo>
                  <a:lnTo>
                    <a:pt x="5981" y="33451"/>
                  </a:lnTo>
                  <a:lnTo>
                    <a:pt x="3454" y="35636"/>
                  </a:lnTo>
                  <a:lnTo>
                    <a:pt x="0" y="37122"/>
                  </a:lnTo>
                  <a:lnTo>
                    <a:pt x="4432" y="44043"/>
                  </a:lnTo>
                  <a:lnTo>
                    <a:pt x="9702" y="41795"/>
                  </a:lnTo>
                  <a:lnTo>
                    <a:pt x="13563" y="38582"/>
                  </a:lnTo>
                  <a:lnTo>
                    <a:pt x="18389" y="30327"/>
                  </a:lnTo>
                  <a:lnTo>
                    <a:pt x="19596" y="24904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3" name="object 153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6982968" y="3300983"/>
            <a:ext cx="1133855" cy="129539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8185404" y="3302508"/>
            <a:ext cx="76199" cy="92963"/>
          </a:xfrm>
          <a:prstGeom prst="rect">
            <a:avLst/>
          </a:prstGeom>
        </p:spPr>
      </p:pic>
      <p:grpSp>
        <p:nvGrpSpPr>
          <p:cNvPr id="155" name="object 155"/>
          <p:cNvGrpSpPr/>
          <p:nvPr/>
        </p:nvGrpSpPr>
        <p:grpSpPr>
          <a:xfrm>
            <a:off x="1275588" y="3267455"/>
            <a:ext cx="1144905" cy="130810"/>
            <a:chOff x="1275588" y="3267455"/>
            <a:chExt cx="1144905" cy="130810"/>
          </a:xfrm>
        </p:grpSpPr>
        <p:pic>
          <p:nvPicPr>
            <p:cNvPr id="156" name="object 15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275588" y="3267455"/>
              <a:ext cx="199643" cy="129539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98092" y="3302508"/>
              <a:ext cx="85343" cy="92963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1604759" y="3300983"/>
              <a:ext cx="603885" cy="97155"/>
            </a:xfrm>
            <a:custGeom>
              <a:avLst/>
              <a:gdLst/>
              <a:ahLst/>
              <a:cxnLst/>
              <a:rect l="l" t="t" r="r" b="b"/>
              <a:pathLst>
                <a:path w="603885" h="97154">
                  <a:moveTo>
                    <a:pt x="81915" y="1981"/>
                  </a:moveTo>
                  <a:lnTo>
                    <a:pt x="57518" y="1981"/>
                  </a:lnTo>
                  <a:lnTo>
                    <a:pt x="57518" y="41478"/>
                  </a:lnTo>
                  <a:lnTo>
                    <a:pt x="52108" y="43472"/>
                  </a:lnTo>
                  <a:lnTo>
                    <a:pt x="47244" y="44450"/>
                  </a:lnTo>
                  <a:lnTo>
                    <a:pt x="38468" y="44450"/>
                  </a:lnTo>
                  <a:lnTo>
                    <a:pt x="24752" y="29184"/>
                  </a:lnTo>
                  <a:lnTo>
                    <a:pt x="24752" y="1981"/>
                  </a:lnTo>
                  <a:lnTo>
                    <a:pt x="0" y="1981"/>
                  </a:lnTo>
                  <a:lnTo>
                    <a:pt x="0" y="32461"/>
                  </a:lnTo>
                  <a:lnTo>
                    <a:pt x="1104" y="39154"/>
                  </a:lnTo>
                  <a:lnTo>
                    <a:pt x="5524" y="49225"/>
                  </a:lnTo>
                  <a:lnTo>
                    <a:pt x="9626" y="53352"/>
                  </a:lnTo>
                  <a:lnTo>
                    <a:pt x="21551" y="59804"/>
                  </a:lnTo>
                  <a:lnTo>
                    <a:pt x="28282" y="61404"/>
                  </a:lnTo>
                  <a:lnTo>
                    <a:pt x="40741" y="61404"/>
                  </a:lnTo>
                  <a:lnTo>
                    <a:pt x="47993" y="60134"/>
                  </a:lnTo>
                  <a:lnTo>
                    <a:pt x="57518" y="57569"/>
                  </a:lnTo>
                  <a:lnTo>
                    <a:pt x="57518" y="94615"/>
                  </a:lnTo>
                  <a:lnTo>
                    <a:pt x="81915" y="94615"/>
                  </a:lnTo>
                  <a:lnTo>
                    <a:pt x="81915" y="1981"/>
                  </a:lnTo>
                  <a:close/>
                </a:path>
                <a:path w="603885" h="97154">
                  <a:moveTo>
                    <a:pt x="178689" y="1981"/>
                  </a:moveTo>
                  <a:lnTo>
                    <a:pt x="95173" y="1981"/>
                  </a:lnTo>
                  <a:lnTo>
                    <a:pt x="95173" y="21793"/>
                  </a:lnTo>
                  <a:lnTo>
                    <a:pt x="124739" y="21793"/>
                  </a:lnTo>
                  <a:lnTo>
                    <a:pt x="124739" y="94615"/>
                  </a:lnTo>
                  <a:lnTo>
                    <a:pt x="149123" y="94615"/>
                  </a:lnTo>
                  <a:lnTo>
                    <a:pt x="149123" y="21793"/>
                  </a:lnTo>
                  <a:lnTo>
                    <a:pt x="178689" y="21793"/>
                  </a:lnTo>
                  <a:lnTo>
                    <a:pt x="178689" y="1981"/>
                  </a:lnTo>
                  <a:close/>
                </a:path>
                <a:path w="603885" h="97154">
                  <a:moveTo>
                    <a:pt x="280606" y="48463"/>
                  </a:moveTo>
                  <a:lnTo>
                    <a:pt x="260083" y="7683"/>
                  </a:lnTo>
                  <a:lnTo>
                    <a:pt x="255498" y="5283"/>
                  </a:lnTo>
                  <a:lnTo>
                    <a:pt x="255498" y="57670"/>
                  </a:lnTo>
                  <a:lnTo>
                    <a:pt x="253352" y="64719"/>
                  </a:lnTo>
                  <a:lnTo>
                    <a:pt x="244754" y="74498"/>
                  </a:lnTo>
                  <a:lnTo>
                    <a:pt x="239407" y="76949"/>
                  </a:lnTo>
                  <a:lnTo>
                    <a:pt x="226682" y="76949"/>
                  </a:lnTo>
                  <a:lnTo>
                    <a:pt x="221335" y="74498"/>
                  </a:lnTo>
                  <a:lnTo>
                    <a:pt x="212636" y="64719"/>
                  </a:lnTo>
                  <a:lnTo>
                    <a:pt x="210477" y="57670"/>
                  </a:lnTo>
                  <a:lnTo>
                    <a:pt x="210553" y="39014"/>
                  </a:lnTo>
                  <a:lnTo>
                    <a:pt x="212636" y="32219"/>
                  </a:lnTo>
                  <a:lnTo>
                    <a:pt x="221335" y="22440"/>
                  </a:lnTo>
                  <a:lnTo>
                    <a:pt x="226682" y="20002"/>
                  </a:lnTo>
                  <a:lnTo>
                    <a:pt x="239407" y="20002"/>
                  </a:lnTo>
                  <a:lnTo>
                    <a:pt x="244754" y="22440"/>
                  </a:lnTo>
                  <a:lnTo>
                    <a:pt x="253352" y="32219"/>
                  </a:lnTo>
                  <a:lnTo>
                    <a:pt x="255447" y="39014"/>
                  </a:lnTo>
                  <a:lnTo>
                    <a:pt x="255498" y="57670"/>
                  </a:lnTo>
                  <a:lnTo>
                    <a:pt x="255498" y="5283"/>
                  </a:lnTo>
                  <a:lnTo>
                    <a:pt x="251968" y="3416"/>
                  </a:lnTo>
                  <a:lnTo>
                    <a:pt x="242912" y="850"/>
                  </a:lnTo>
                  <a:lnTo>
                    <a:pt x="232905" y="0"/>
                  </a:lnTo>
                  <a:lnTo>
                    <a:pt x="223850" y="0"/>
                  </a:lnTo>
                  <a:lnTo>
                    <a:pt x="187350" y="31127"/>
                  </a:lnTo>
                  <a:lnTo>
                    <a:pt x="185369" y="39014"/>
                  </a:lnTo>
                  <a:lnTo>
                    <a:pt x="185432" y="48463"/>
                  </a:lnTo>
                  <a:lnTo>
                    <a:pt x="201218" y="87325"/>
                  </a:lnTo>
                  <a:lnTo>
                    <a:pt x="224624" y="96926"/>
                  </a:lnTo>
                  <a:lnTo>
                    <a:pt x="233083" y="96926"/>
                  </a:lnTo>
                  <a:lnTo>
                    <a:pt x="272059" y="76949"/>
                  </a:lnTo>
                  <a:lnTo>
                    <a:pt x="279781" y="58280"/>
                  </a:lnTo>
                  <a:lnTo>
                    <a:pt x="280606" y="48463"/>
                  </a:lnTo>
                  <a:close/>
                </a:path>
                <a:path w="603885" h="97154">
                  <a:moveTo>
                    <a:pt x="411264" y="94615"/>
                  </a:moveTo>
                  <a:lnTo>
                    <a:pt x="393230" y="60553"/>
                  </a:lnTo>
                  <a:lnTo>
                    <a:pt x="377634" y="47193"/>
                  </a:lnTo>
                  <a:lnTo>
                    <a:pt x="382955" y="45148"/>
                  </a:lnTo>
                  <a:lnTo>
                    <a:pt x="387019" y="39878"/>
                  </a:lnTo>
                  <a:lnTo>
                    <a:pt x="392010" y="24968"/>
                  </a:lnTo>
                  <a:lnTo>
                    <a:pt x="393966" y="21170"/>
                  </a:lnTo>
                  <a:lnTo>
                    <a:pt x="397548" y="18669"/>
                  </a:lnTo>
                  <a:lnTo>
                    <a:pt x="401650" y="18046"/>
                  </a:lnTo>
                  <a:lnTo>
                    <a:pt x="408063" y="18046"/>
                  </a:lnTo>
                  <a:lnTo>
                    <a:pt x="408063" y="1892"/>
                  </a:lnTo>
                  <a:lnTo>
                    <a:pt x="403250" y="1587"/>
                  </a:lnTo>
                  <a:lnTo>
                    <a:pt x="392506" y="1435"/>
                  </a:lnTo>
                  <a:lnTo>
                    <a:pt x="387692" y="2667"/>
                  </a:lnTo>
                  <a:lnTo>
                    <a:pt x="380250" y="7569"/>
                  </a:lnTo>
                  <a:lnTo>
                    <a:pt x="376745" y="13487"/>
                  </a:lnTo>
                  <a:lnTo>
                    <a:pt x="370903" y="30213"/>
                  </a:lnTo>
                  <a:lnTo>
                    <a:pt x="368820" y="34925"/>
                  </a:lnTo>
                  <a:lnTo>
                    <a:pt x="365658" y="38989"/>
                  </a:lnTo>
                  <a:lnTo>
                    <a:pt x="363270" y="39992"/>
                  </a:lnTo>
                  <a:lnTo>
                    <a:pt x="360159" y="39992"/>
                  </a:lnTo>
                  <a:lnTo>
                    <a:pt x="360159" y="1981"/>
                  </a:lnTo>
                  <a:lnTo>
                    <a:pt x="335762" y="1981"/>
                  </a:lnTo>
                  <a:lnTo>
                    <a:pt x="335762" y="39992"/>
                  </a:lnTo>
                  <a:lnTo>
                    <a:pt x="332651" y="39878"/>
                  </a:lnTo>
                  <a:lnTo>
                    <a:pt x="330314" y="38836"/>
                  </a:lnTo>
                  <a:lnTo>
                    <a:pt x="327190" y="34950"/>
                  </a:lnTo>
                  <a:lnTo>
                    <a:pt x="325081" y="30276"/>
                  </a:lnTo>
                  <a:lnTo>
                    <a:pt x="319138" y="13373"/>
                  </a:lnTo>
                  <a:lnTo>
                    <a:pt x="315556" y="7416"/>
                  </a:lnTo>
                  <a:lnTo>
                    <a:pt x="307898" y="2641"/>
                  </a:lnTo>
                  <a:lnTo>
                    <a:pt x="303288" y="1435"/>
                  </a:lnTo>
                  <a:lnTo>
                    <a:pt x="297929" y="1435"/>
                  </a:lnTo>
                  <a:lnTo>
                    <a:pt x="287870" y="1892"/>
                  </a:lnTo>
                  <a:lnTo>
                    <a:pt x="287870" y="18046"/>
                  </a:lnTo>
                  <a:lnTo>
                    <a:pt x="294335" y="18046"/>
                  </a:lnTo>
                  <a:lnTo>
                    <a:pt x="298462" y="18669"/>
                  </a:lnTo>
                  <a:lnTo>
                    <a:pt x="301993" y="21170"/>
                  </a:lnTo>
                  <a:lnTo>
                    <a:pt x="303923" y="24968"/>
                  </a:lnTo>
                  <a:lnTo>
                    <a:pt x="308902" y="39878"/>
                  </a:lnTo>
                  <a:lnTo>
                    <a:pt x="312978" y="45148"/>
                  </a:lnTo>
                  <a:lnTo>
                    <a:pt x="318287" y="47193"/>
                  </a:lnTo>
                  <a:lnTo>
                    <a:pt x="313004" y="49606"/>
                  </a:lnTo>
                  <a:lnTo>
                    <a:pt x="307797" y="54063"/>
                  </a:lnTo>
                  <a:lnTo>
                    <a:pt x="302691" y="60553"/>
                  </a:lnTo>
                  <a:lnTo>
                    <a:pt x="297688" y="69100"/>
                  </a:lnTo>
                  <a:lnTo>
                    <a:pt x="284657" y="94615"/>
                  </a:lnTo>
                  <a:lnTo>
                    <a:pt x="310921" y="94615"/>
                  </a:lnTo>
                  <a:lnTo>
                    <a:pt x="322567" y="67881"/>
                  </a:lnTo>
                  <a:lnTo>
                    <a:pt x="325678" y="62014"/>
                  </a:lnTo>
                  <a:lnTo>
                    <a:pt x="327863" y="58508"/>
                  </a:lnTo>
                  <a:lnTo>
                    <a:pt x="330365" y="56121"/>
                  </a:lnTo>
                  <a:lnTo>
                    <a:pt x="332587" y="55410"/>
                  </a:lnTo>
                  <a:lnTo>
                    <a:pt x="335762" y="55168"/>
                  </a:lnTo>
                  <a:lnTo>
                    <a:pt x="335762" y="94615"/>
                  </a:lnTo>
                  <a:lnTo>
                    <a:pt x="360159" y="94615"/>
                  </a:lnTo>
                  <a:lnTo>
                    <a:pt x="360159" y="55168"/>
                  </a:lnTo>
                  <a:lnTo>
                    <a:pt x="363385" y="55410"/>
                  </a:lnTo>
                  <a:lnTo>
                    <a:pt x="365912" y="56388"/>
                  </a:lnTo>
                  <a:lnTo>
                    <a:pt x="369443" y="59867"/>
                  </a:lnTo>
                  <a:lnTo>
                    <a:pt x="371373" y="63106"/>
                  </a:lnTo>
                  <a:lnTo>
                    <a:pt x="385000" y="94615"/>
                  </a:lnTo>
                  <a:lnTo>
                    <a:pt x="411264" y="94615"/>
                  </a:lnTo>
                  <a:close/>
                </a:path>
                <a:path w="603885" h="97154">
                  <a:moveTo>
                    <a:pt x="500443" y="55511"/>
                  </a:moveTo>
                  <a:lnTo>
                    <a:pt x="499935" y="42329"/>
                  </a:lnTo>
                  <a:lnTo>
                    <a:pt x="499605" y="40513"/>
                  </a:lnTo>
                  <a:lnTo>
                    <a:pt x="497878" y="30949"/>
                  </a:lnTo>
                  <a:lnTo>
                    <a:pt x="476224" y="4114"/>
                  </a:lnTo>
                  <a:lnTo>
                    <a:pt x="476224" y="40513"/>
                  </a:lnTo>
                  <a:lnTo>
                    <a:pt x="439826" y="40513"/>
                  </a:lnTo>
                  <a:lnTo>
                    <a:pt x="439762" y="33820"/>
                  </a:lnTo>
                  <a:lnTo>
                    <a:pt x="441452" y="28511"/>
                  </a:lnTo>
                  <a:lnTo>
                    <a:pt x="448398" y="20701"/>
                  </a:lnTo>
                  <a:lnTo>
                    <a:pt x="452780" y="18745"/>
                  </a:lnTo>
                  <a:lnTo>
                    <a:pt x="463092" y="18745"/>
                  </a:lnTo>
                  <a:lnTo>
                    <a:pt x="467296" y="20586"/>
                  </a:lnTo>
                  <a:lnTo>
                    <a:pt x="474243" y="28003"/>
                  </a:lnTo>
                  <a:lnTo>
                    <a:pt x="476046" y="33413"/>
                  </a:lnTo>
                  <a:lnTo>
                    <a:pt x="476224" y="40513"/>
                  </a:lnTo>
                  <a:lnTo>
                    <a:pt x="476224" y="4114"/>
                  </a:lnTo>
                  <a:lnTo>
                    <a:pt x="474992" y="3416"/>
                  </a:lnTo>
                  <a:lnTo>
                    <a:pt x="466331" y="850"/>
                  </a:lnTo>
                  <a:lnTo>
                    <a:pt x="456590" y="0"/>
                  </a:lnTo>
                  <a:lnTo>
                    <a:pt x="447814" y="812"/>
                  </a:lnTo>
                  <a:lnTo>
                    <a:pt x="417258" y="28613"/>
                  </a:lnTo>
                  <a:lnTo>
                    <a:pt x="414261" y="49149"/>
                  </a:lnTo>
                  <a:lnTo>
                    <a:pt x="414832" y="58394"/>
                  </a:lnTo>
                  <a:lnTo>
                    <a:pt x="438099" y="92989"/>
                  </a:lnTo>
                  <a:lnTo>
                    <a:pt x="459041" y="96926"/>
                  </a:lnTo>
                  <a:lnTo>
                    <a:pt x="466331" y="96494"/>
                  </a:lnTo>
                  <a:lnTo>
                    <a:pt x="488137" y="78536"/>
                  </a:lnTo>
                  <a:lnTo>
                    <a:pt x="499198" y="69430"/>
                  </a:lnTo>
                  <a:lnTo>
                    <a:pt x="474802" y="65328"/>
                  </a:lnTo>
                  <a:lnTo>
                    <a:pt x="473481" y="69964"/>
                  </a:lnTo>
                  <a:lnTo>
                    <a:pt x="471525" y="73342"/>
                  </a:lnTo>
                  <a:lnTo>
                    <a:pt x="466318" y="77508"/>
                  </a:lnTo>
                  <a:lnTo>
                    <a:pt x="463118" y="78536"/>
                  </a:lnTo>
                  <a:lnTo>
                    <a:pt x="453720" y="78536"/>
                  </a:lnTo>
                  <a:lnTo>
                    <a:pt x="449021" y="76530"/>
                  </a:lnTo>
                  <a:lnTo>
                    <a:pt x="441515" y="68427"/>
                  </a:lnTo>
                  <a:lnTo>
                    <a:pt x="439559" y="62776"/>
                  </a:lnTo>
                  <a:lnTo>
                    <a:pt x="439381" y="55511"/>
                  </a:lnTo>
                  <a:lnTo>
                    <a:pt x="500443" y="55511"/>
                  </a:lnTo>
                  <a:close/>
                </a:path>
                <a:path w="603885" h="97154">
                  <a:moveTo>
                    <a:pt x="603402" y="1981"/>
                  </a:moveTo>
                  <a:lnTo>
                    <a:pt x="579005" y="1981"/>
                  </a:lnTo>
                  <a:lnTo>
                    <a:pt x="579005" y="35877"/>
                  </a:lnTo>
                  <a:lnTo>
                    <a:pt x="543750" y="35877"/>
                  </a:lnTo>
                  <a:lnTo>
                    <a:pt x="543750" y="1981"/>
                  </a:lnTo>
                  <a:lnTo>
                    <a:pt x="519353" y="1981"/>
                  </a:lnTo>
                  <a:lnTo>
                    <a:pt x="519353" y="94615"/>
                  </a:lnTo>
                  <a:lnTo>
                    <a:pt x="543750" y="94615"/>
                  </a:lnTo>
                  <a:lnTo>
                    <a:pt x="543750" y="55702"/>
                  </a:lnTo>
                  <a:lnTo>
                    <a:pt x="579005" y="55702"/>
                  </a:lnTo>
                  <a:lnTo>
                    <a:pt x="579005" y="94615"/>
                  </a:lnTo>
                  <a:lnTo>
                    <a:pt x="603402" y="94615"/>
                  </a:lnTo>
                  <a:lnTo>
                    <a:pt x="603402" y="1981"/>
                  </a:lnTo>
                  <a:close/>
                </a:path>
              </a:pathLst>
            </a:custGeom>
            <a:solidFill>
              <a:srgbClr val="EF7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231136" y="3300984"/>
              <a:ext cx="188975" cy="96011"/>
            </a:xfrm>
            <a:prstGeom prst="rect">
              <a:avLst/>
            </a:prstGeom>
          </p:spPr>
        </p:pic>
      </p:grpSp>
      <p:grpSp>
        <p:nvGrpSpPr>
          <p:cNvPr id="160" name="object 160"/>
          <p:cNvGrpSpPr/>
          <p:nvPr/>
        </p:nvGrpSpPr>
        <p:grpSpPr>
          <a:xfrm>
            <a:off x="2484120" y="3300984"/>
            <a:ext cx="520065" cy="96520"/>
            <a:chOff x="2484120" y="3300984"/>
            <a:chExt cx="520065" cy="96520"/>
          </a:xfrm>
        </p:grpSpPr>
        <p:pic>
          <p:nvPicPr>
            <p:cNvPr id="161" name="object 16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484120" y="3300984"/>
              <a:ext cx="411479" cy="96011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919984" y="3302508"/>
              <a:ext cx="83819" cy="92963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3072383" y="3300983"/>
            <a:ext cx="817244" cy="129539"/>
            <a:chOff x="3072383" y="3300983"/>
            <a:chExt cx="817244" cy="129539"/>
          </a:xfrm>
        </p:grpSpPr>
        <p:pic>
          <p:nvPicPr>
            <p:cNvPr id="164" name="object 16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072383" y="3300983"/>
              <a:ext cx="507491" cy="129539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604260" y="3300983"/>
              <a:ext cx="176783" cy="96011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3800856" y="3302507"/>
              <a:ext cx="88391" cy="92963"/>
            </a:xfrm>
            <a:prstGeom prst="rect">
              <a:avLst/>
            </a:prstGeom>
          </p:spPr>
        </p:pic>
      </p:grpSp>
      <p:sp>
        <p:nvSpPr>
          <p:cNvPr id="167" name="object 167"/>
          <p:cNvSpPr/>
          <p:nvPr/>
        </p:nvSpPr>
        <p:spPr>
          <a:xfrm>
            <a:off x="1091183" y="3482340"/>
            <a:ext cx="16510" cy="111760"/>
          </a:xfrm>
          <a:custGeom>
            <a:avLst/>
            <a:gdLst/>
            <a:ahLst/>
            <a:cxnLst/>
            <a:rect l="l" t="t" r="r" b="b"/>
            <a:pathLst>
              <a:path w="16509" h="111760">
                <a:moveTo>
                  <a:pt x="16509" y="0"/>
                </a:moveTo>
                <a:lnTo>
                  <a:pt x="0" y="0"/>
                </a:lnTo>
                <a:lnTo>
                  <a:pt x="0" y="111251"/>
                </a:lnTo>
                <a:lnTo>
                  <a:pt x="16509" y="111251"/>
                </a:lnTo>
                <a:lnTo>
                  <a:pt x="16509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8" name="object 168"/>
          <p:cNvGrpSpPr/>
          <p:nvPr/>
        </p:nvGrpSpPr>
        <p:grpSpPr>
          <a:xfrm>
            <a:off x="1091182" y="3467100"/>
            <a:ext cx="817244" cy="161925"/>
            <a:chOff x="1091182" y="3467100"/>
            <a:chExt cx="817244" cy="161925"/>
          </a:xfrm>
        </p:grpSpPr>
        <p:sp>
          <p:nvSpPr>
            <p:cNvPr id="169" name="object 169"/>
            <p:cNvSpPr/>
            <p:nvPr/>
          </p:nvSpPr>
          <p:spPr>
            <a:xfrm>
              <a:off x="1091171" y="3467099"/>
              <a:ext cx="100330" cy="127000"/>
            </a:xfrm>
            <a:custGeom>
              <a:avLst/>
              <a:gdLst/>
              <a:ahLst/>
              <a:cxnLst/>
              <a:rect l="l" t="t" r="r" b="b"/>
              <a:pathLst>
                <a:path w="100330" h="127000">
                  <a:moveTo>
                    <a:pt x="100177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83248" y="15240"/>
                  </a:lnTo>
                  <a:lnTo>
                    <a:pt x="83248" y="127000"/>
                  </a:lnTo>
                  <a:lnTo>
                    <a:pt x="100177" y="127000"/>
                  </a:lnTo>
                  <a:lnTo>
                    <a:pt x="100177" y="15240"/>
                  </a:lnTo>
                  <a:lnTo>
                    <a:pt x="10017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217675" y="3499103"/>
              <a:ext cx="173735" cy="129539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415795" y="3499103"/>
              <a:ext cx="201167" cy="96011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636775" y="3499103"/>
              <a:ext cx="176783" cy="96011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833372" y="3502151"/>
              <a:ext cx="74675" cy="91439"/>
            </a:xfrm>
            <a:prstGeom prst="rect">
              <a:avLst/>
            </a:prstGeom>
          </p:spPr>
        </p:pic>
      </p:grpSp>
      <p:pic>
        <p:nvPicPr>
          <p:cNvPr id="174" name="object 174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8333232" y="3264408"/>
            <a:ext cx="1565147" cy="367283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1930907" y="3499103"/>
            <a:ext cx="179831" cy="96011"/>
          </a:xfrm>
          <a:prstGeom prst="rect">
            <a:avLst/>
          </a:prstGeom>
        </p:spPr>
      </p:pic>
      <p:grpSp>
        <p:nvGrpSpPr>
          <p:cNvPr id="176" name="object 176"/>
          <p:cNvGrpSpPr/>
          <p:nvPr/>
        </p:nvGrpSpPr>
        <p:grpSpPr>
          <a:xfrm>
            <a:off x="7179564" y="3499104"/>
            <a:ext cx="486409" cy="96520"/>
            <a:chOff x="7179564" y="3499104"/>
            <a:chExt cx="486409" cy="96520"/>
          </a:xfrm>
        </p:grpSpPr>
        <p:pic>
          <p:nvPicPr>
            <p:cNvPr id="177" name="object 177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179564" y="3499104"/>
              <a:ext cx="173735" cy="96011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7373112" y="3502151"/>
              <a:ext cx="193547" cy="91439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591044" y="3502151"/>
              <a:ext cx="74675" cy="91439"/>
            </a:xfrm>
            <a:prstGeom prst="rect">
              <a:avLst/>
            </a:prstGeom>
          </p:spPr>
        </p:pic>
      </p:grpSp>
      <p:grpSp>
        <p:nvGrpSpPr>
          <p:cNvPr id="180" name="object 180"/>
          <p:cNvGrpSpPr/>
          <p:nvPr/>
        </p:nvGrpSpPr>
        <p:grpSpPr>
          <a:xfrm>
            <a:off x="7732776" y="3499103"/>
            <a:ext cx="742315" cy="129539"/>
            <a:chOff x="7732776" y="3499103"/>
            <a:chExt cx="742315" cy="129539"/>
          </a:xfrm>
        </p:grpSpPr>
        <p:pic>
          <p:nvPicPr>
            <p:cNvPr id="181" name="object 18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7732776" y="3499103"/>
              <a:ext cx="464819" cy="129539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220455" y="3499103"/>
              <a:ext cx="254507" cy="96011"/>
            </a:xfrm>
            <a:prstGeom prst="rect">
              <a:avLst/>
            </a:prstGeom>
          </p:spPr>
        </p:pic>
      </p:grpSp>
      <p:grpSp>
        <p:nvGrpSpPr>
          <p:cNvPr id="183" name="object 183"/>
          <p:cNvGrpSpPr/>
          <p:nvPr/>
        </p:nvGrpSpPr>
        <p:grpSpPr>
          <a:xfrm>
            <a:off x="1089660" y="3698750"/>
            <a:ext cx="928369" cy="120650"/>
            <a:chOff x="1089660" y="3698750"/>
            <a:chExt cx="928369" cy="120650"/>
          </a:xfrm>
        </p:grpSpPr>
        <p:sp>
          <p:nvSpPr>
            <p:cNvPr id="184" name="object 184"/>
            <p:cNvSpPr/>
            <p:nvPr/>
          </p:nvSpPr>
          <p:spPr>
            <a:xfrm>
              <a:off x="1089660" y="3698760"/>
              <a:ext cx="603250" cy="120650"/>
            </a:xfrm>
            <a:custGeom>
              <a:avLst/>
              <a:gdLst/>
              <a:ahLst/>
              <a:cxnLst/>
              <a:rect l="l" t="t" r="r" b="b"/>
              <a:pathLst>
                <a:path w="603250" h="120650">
                  <a:moveTo>
                    <a:pt x="53073" y="1943"/>
                  </a:moveTo>
                  <a:lnTo>
                    <a:pt x="0" y="1943"/>
                  </a:lnTo>
                  <a:lnTo>
                    <a:pt x="0" y="94030"/>
                  </a:lnTo>
                  <a:lnTo>
                    <a:pt x="15621" y="94030"/>
                  </a:lnTo>
                  <a:lnTo>
                    <a:pt x="15621" y="14897"/>
                  </a:lnTo>
                  <a:lnTo>
                    <a:pt x="53073" y="14897"/>
                  </a:lnTo>
                  <a:lnTo>
                    <a:pt x="53073" y="1943"/>
                  </a:lnTo>
                  <a:close/>
                </a:path>
                <a:path w="603250" h="120650">
                  <a:moveTo>
                    <a:pt x="140157" y="62890"/>
                  </a:moveTo>
                  <a:lnTo>
                    <a:pt x="138734" y="58191"/>
                  </a:lnTo>
                  <a:lnTo>
                    <a:pt x="133032" y="50292"/>
                  </a:lnTo>
                  <a:lnTo>
                    <a:pt x="129438" y="47599"/>
                  </a:lnTo>
                  <a:lnTo>
                    <a:pt x="125133" y="46151"/>
                  </a:lnTo>
                  <a:lnTo>
                    <a:pt x="128803" y="43954"/>
                  </a:lnTo>
                  <a:lnTo>
                    <a:pt x="136080" y="20929"/>
                  </a:lnTo>
                  <a:lnTo>
                    <a:pt x="134543" y="16230"/>
                  </a:lnTo>
                  <a:lnTo>
                    <a:pt x="128358" y="8331"/>
                  </a:lnTo>
                  <a:lnTo>
                    <a:pt x="124650" y="5638"/>
                  </a:lnTo>
                  <a:lnTo>
                    <a:pt x="124180" y="5486"/>
                  </a:lnTo>
                  <a:lnTo>
                    <a:pt x="124155" y="64592"/>
                  </a:lnTo>
                  <a:lnTo>
                    <a:pt x="124155" y="68300"/>
                  </a:lnTo>
                  <a:lnTo>
                    <a:pt x="124002" y="72580"/>
                  </a:lnTo>
                  <a:lnTo>
                    <a:pt x="122288" y="76111"/>
                  </a:lnTo>
                  <a:lnTo>
                    <a:pt x="115709" y="80213"/>
                  </a:lnTo>
                  <a:lnTo>
                    <a:pt x="109651" y="81254"/>
                  </a:lnTo>
                  <a:lnTo>
                    <a:pt x="80340" y="81254"/>
                  </a:lnTo>
                  <a:lnTo>
                    <a:pt x="80340" y="53581"/>
                  </a:lnTo>
                  <a:lnTo>
                    <a:pt x="105930" y="53581"/>
                  </a:lnTo>
                  <a:lnTo>
                    <a:pt x="124155" y="64592"/>
                  </a:lnTo>
                  <a:lnTo>
                    <a:pt x="124155" y="5486"/>
                  </a:lnTo>
                  <a:lnTo>
                    <a:pt x="120103" y="4089"/>
                  </a:lnTo>
                  <a:lnTo>
                    <a:pt x="120103" y="23063"/>
                  </a:lnTo>
                  <a:lnTo>
                    <a:pt x="120103" y="30886"/>
                  </a:lnTo>
                  <a:lnTo>
                    <a:pt x="103505" y="40805"/>
                  </a:lnTo>
                  <a:lnTo>
                    <a:pt x="80340" y="40805"/>
                  </a:lnTo>
                  <a:lnTo>
                    <a:pt x="80340" y="14897"/>
                  </a:lnTo>
                  <a:lnTo>
                    <a:pt x="105702" y="14897"/>
                  </a:lnTo>
                  <a:lnTo>
                    <a:pt x="111556" y="15836"/>
                  </a:lnTo>
                  <a:lnTo>
                    <a:pt x="118389" y="19685"/>
                  </a:lnTo>
                  <a:lnTo>
                    <a:pt x="120103" y="23063"/>
                  </a:lnTo>
                  <a:lnTo>
                    <a:pt x="120103" y="4089"/>
                  </a:lnTo>
                  <a:lnTo>
                    <a:pt x="116039" y="2679"/>
                  </a:lnTo>
                  <a:lnTo>
                    <a:pt x="109474" y="1943"/>
                  </a:lnTo>
                  <a:lnTo>
                    <a:pt x="64719" y="1943"/>
                  </a:lnTo>
                  <a:lnTo>
                    <a:pt x="64719" y="94030"/>
                  </a:lnTo>
                  <a:lnTo>
                    <a:pt x="106159" y="94030"/>
                  </a:lnTo>
                  <a:lnTo>
                    <a:pt x="123037" y="81254"/>
                  </a:lnTo>
                  <a:lnTo>
                    <a:pt x="140157" y="68300"/>
                  </a:lnTo>
                  <a:lnTo>
                    <a:pt x="140157" y="62890"/>
                  </a:lnTo>
                  <a:close/>
                </a:path>
                <a:path w="603250" h="120650">
                  <a:moveTo>
                    <a:pt x="237451" y="46685"/>
                  </a:moveTo>
                  <a:lnTo>
                    <a:pt x="221449" y="9093"/>
                  </a:lnTo>
                  <a:lnTo>
                    <a:pt x="221449" y="48018"/>
                  </a:lnTo>
                  <a:lnTo>
                    <a:pt x="221043" y="55092"/>
                  </a:lnTo>
                  <a:lnTo>
                    <a:pt x="202133" y="83210"/>
                  </a:lnTo>
                  <a:lnTo>
                    <a:pt x="186537" y="83210"/>
                  </a:lnTo>
                  <a:lnTo>
                    <a:pt x="167157" y="48018"/>
                  </a:lnTo>
                  <a:lnTo>
                    <a:pt x="167640" y="39763"/>
                  </a:lnTo>
                  <a:lnTo>
                    <a:pt x="186537" y="12954"/>
                  </a:lnTo>
                  <a:lnTo>
                    <a:pt x="202082" y="12954"/>
                  </a:lnTo>
                  <a:lnTo>
                    <a:pt x="221424" y="46685"/>
                  </a:lnTo>
                  <a:lnTo>
                    <a:pt x="221449" y="48018"/>
                  </a:lnTo>
                  <a:lnTo>
                    <a:pt x="221449" y="9093"/>
                  </a:lnTo>
                  <a:lnTo>
                    <a:pt x="218935" y="6985"/>
                  </a:lnTo>
                  <a:lnTo>
                    <a:pt x="211607" y="3098"/>
                  </a:lnTo>
                  <a:lnTo>
                    <a:pt x="203415" y="774"/>
                  </a:lnTo>
                  <a:lnTo>
                    <a:pt x="194386" y="0"/>
                  </a:lnTo>
                  <a:lnTo>
                    <a:pt x="186156" y="635"/>
                  </a:lnTo>
                  <a:lnTo>
                    <a:pt x="154749" y="25781"/>
                  </a:lnTo>
                  <a:lnTo>
                    <a:pt x="151180" y="48018"/>
                  </a:lnTo>
                  <a:lnTo>
                    <a:pt x="151930" y="58928"/>
                  </a:lnTo>
                  <a:lnTo>
                    <a:pt x="176898" y="92887"/>
                  </a:lnTo>
                  <a:lnTo>
                    <a:pt x="194386" y="95986"/>
                  </a:lnTo>
                  <a:lnTo>
                    <a:pt x="202399" y="95986"/>
                  </a:lnTo>
                  <a:lnTo>
                    <a:pt x="217589" y="83210"/>
                  </a:lnTo>
                  <a:lnTo>
                    <a:pt x="234454" y="69024"/>
                  </a:lnTo>
                  <a:lnTo>
                    <a:pt x="237121" y="55092"/>
                  </a:lnTo>
                  <a:lnTo>
                    <a:pt x="237451" y="46685"/>
                  </a:lnTo>
                  <a:close/>
                </a:path>
                <a:path w="603250" h="120650">
                  <a:moveTo>
                    <a:pt x="317157" y="62915"/>
                  </a:moveTo>
                  <a:lnTo>
                    <a:pt x="316001" y="58369"/>
                  </a:lnTo>
                  <a:lnTo>
                    <a:pt x="311365" y="50673"/>
                  </a:lnTo>
                  <a:lnTo>
                    <a:pt x="307898" y="47510"/>
                  </a:lnTo>
                  <a:lnTo>
                    <a:pt x="303250" y="45034"/>
                  </a:lnTo>
                  <a:lnTo>
                    <a:pt x="310502" y="40627"/>
                  </a:lnTo>
                  <a:lnTo>
                    <a:pt x="314134" y="34645"/>
                  </a:lnTo>
                  <a:lnTo>
                    <a:pt x="314134" y="19735"/>
                  </a:lnTo>
                  <a:lnTo>
                    <a:pt x="311365" y="13347"/>
                  </a:lnTo>
                  <a:lnTo>
                    <a:pt x="300177" y="2654"/>
                  </a:lnTo>
                  <a:lnTo>
                    <a:pt x="292481" y="0"/>
                  </a:lnTo>
                  <a:lnTo>
                    <a:pt x="282663" y="0"/>
                  </a:lnTo>
                  <a:lnTo>
                    <a:pt x="270611" y="1600"/>
                  </a:lnTo>
                  <a:lnTo>
                    <a:pt x="261010" y="6413"/>
                  </a:lnTo>
                  <a:lnTo>
                    <a:pt x="253860" y="14465"/>
                  </a:lnTo>
                  <a:lnTo>
                    <a:pt x="249174" y="25717"/>
                  </a:lnTo>
                  <a:lnTo>
                    <a:pt x="264083" y="28206"/>
                  </a:lnTo>
                  <a:lnTo>
                    <a:pt x="267614" y="17907"/>
                  </a:lnTo>
                  <a:lnTo>
                    <a:pt x="273761" y="12763"/>
                  </a:lnTo>
                  <a:lnTo>
                    <a:pt x="287007" y="12763"/>
                  </a:lnTo>
                  <a:lnTo>
                    <a:pt x="290626" y="14008"/>
                  </a:lnTo>
                  <a:lnTo>
                    <a:pt x="296252" y="18999"/>
                  </a:lnTo>
                  <a:lnTo>
                    <a:pt x="297637" y="22377"/>
                  </a:lnTo>
                  <a:lnTo>
                    <a:pt x="297637" y="29997"/>
                  </a:lnTo>
                  <a:lnTo>
                    <a:pt x="274205" y="40093"/>
                  </a:lnTo>
                  <a:lnTo>
                    <a:pt x="274205" y="52336"/>
                  </a:lnTo>
                  <a:lnTo>
                    <a:pt x="301536" y="63982"/>
                  </a:lnTo>
                  <a:lnTo>
                    <a:pt x="301536" y="72161"/>
                  </a:lnTo>
                  <a:lnTo>
                    <a:pt x="299783" y="75958"/>
                  </a:lnTo>
                  <a:lnTo>
                    <a:pt x="292811" y="81902"/>
                  </a:lnTo>
                  <a:lnTo>
                    <a:pt x="288429" y="83388"/>
                  </a:lnTo>
                  <a:lnTo>
                    <a:pt x="277901" y="83388"/>
                  </a:lnTo>
                  <a:lnTo>
                    <a:pt x="273265" y="81788"/>
                  </a:lnTo>
                  <a:lnTo>
                    <a:pt x="265099" y="75336"/>
                  </a:lnTo>
                  <a:lnTo>
                    <a:pt x="262394" y="70789"/>
                  </a:lnTo>
                  <a:lnTo>
                    <a:pt x="261061" y="64935"/>
                  </a:lnTo>
                  <a:lnTo>
                    <a:pt x="246329" y="68122"/>
                  </a:lnTo>
                  <a:lnTo>
                    <a:pt x="250507" y="80302"/>
                  </a:lnTo>
                  <a:lnTo>
                    <a:pt x="257987" y="89014"/>
                  </a:lnTo>
                  <a:lnTo>
                    <a:pt x="268770" y="94234"/>
                  </a:lnTo>
                  <a:lnTo>
                    <a:pt x="282879" y="95973"/>
                  </a:lnTo>
                  <a:lnTo>
                    <a:pt x="290550" y="95504"/>
                  </a:lnTo>
                  <a:lnTo>
                    <a:pt x="317157" y="76428"/>
                  </a:lnTo>
                  <a:lnTo>
                    <a:pt x="317157" y="62915"/>
                  </a:lnTo>
                  <a:close/>
                </a:path>
                <a:path w="603250" h="120650">
                  <a:moveTo>
                    <a:pt x="417703" y="81254"/>
                  </a:moveTo>
                  <a:lnTo>
                    <a:pt x="407758" y="81254"/>
                  </a:lnTo>
                  <a:lnTo>
                    <a:pt x="407758" y="1943"/>
                  </a:lnTo>
                  <a:lnTo>
                    <a:pt x="392137" y="1943"/>
                  </a:lnTo>
                  <a:lnTo>
                    <a:pt x="392137" y="14897"/>
                  </a:lnTo>
                  <a:lnTo>
                    <a:pt x="392137" y="81254"/>
                  </a:lnTo>
                  <a:lnTo>
                    <a:pt x="342620" y="81254"/>
                  </a:lnTo>
                  <a:lnTo>
                    <a:pt x="348018" y="69037"/>
                  </a:lnTo>
                  <a:lnTo>
                    <a:pt x="352145" y="53911"/>
                  </a:lnTo>
                  <a:lnTo>
                    <a:pt x="354939" y="35864"/>
                  </a:lnTo>
                  <a:lnTo>
                    <a:pt x="356463" y="14897"/>
                  </a:lnTo>
                  <a:lnTo>
                    <a:pt x="392137" y="14897"/>
                  </a:lnTo>
                  <a:lnTo>
                    <a:pt x="392137" y="1943"/>
                  </a:lnTo>
                  <a:lnTo>
                    <a:pt x="343509" y="1943"/>
                  </a:lnTo>
                  <a:lnTo>
                    <a:pt x="342785" y="28244"/>
                  </a:lnTo>
                  <a:lnTo>
                    <a:pt x="339902" y="50228"/>
                  </a:lnTo>
                  <a:lnTo>
                    <a:pt x="334886" y="67894"/>
                  </a:lnTo>
                  <a:lnTo>
                    <a:pt x="327710" y="81254"/>
                  </a:lnTo>
                  <a:lnTo>
                    <a:pt x="319544" y="81254"/>
                  </a:lnTo>
                  <a:lnTo>
                    <a:pt x="319544" y="120116"/>
                  </a:lnTo>
                  <a:lnTo>
                    <a:pt x="332320" y="120116"/>
                  </a:lnTo>
                  <a:lnTo>
                    <a:pt x="332320" y="94030"/>
                  </a:lnTo>
                  <a:lnTo>
                    <a:pt x="404926" y="94030"/>
                  </a:lnTo>
                  <a:lnTo>
                    <a:pt x="404926" y="120116"/>
                  </a:lnTo>
                  <a:lnTo>
                    <a:pt x="417703" y="120116"/>
                  </a:lnTo>
                  <a:lnTo>
                    <a:pt x="417703" y="94030"/>
                  </a:lnTo>
                  <a:lnTo>
                    <a:pt x="417703" y="81254"/>
                  </a:lnTo>
                  <a:close/>
                </a:path>
                <a:path w="603250" h="120650">
                  <a:moveTo>
                    <a:pt x="510628" y="1943"/>
                  </a:moveTo>
                  <a:lnTo>
                    <a:pt x="493852" y="1943"/>
                  </a:lnTo>
                  <a:lnTo>
                    <a:pt x="450456" y="72161"/>
                  </a:lnTo>
                  <a:lnTo>
                    <a:pt x="450456" y="1943"/>
                  </a:lnTo>
                  <a:lnTo>
                    <a:pt x="434835" y="1943"/>
                  </a:lnTo>
                  <a:lnTo>
                    <a:pt x="434835" y="94030"/>
                  </a:lnTo>
                  <a:lnTo>
                    <a:pt x="451662" y="94030"/>
                  </a:lnTo>
                  <a:lnTo>
                    <a:pt x="495007" y="24231"/>
                  </a:lnTo>
                  <a:lnTo>
                    <a:pt x="495007" y="94030"/>
                  </a:lnTo>
                  <a:lnTo>
                    <a:pt x="510628" y="94030"/>
                  </a:lnTo>
                  <a:lnTo>
                    <a:pt x="510628" y="1943"/>
                  </a:lnTo>
                  <a:close/>
                </a:path>
                <a:path w="603250" h="120650">
                  <a:moveTo>
                    <a:pt x="603046" y="1943"/>
                  </a:moveTo>
                  <a:lnTo>
                    <a:pt x="587425" y="1943"/>
                  </a:lnTo>
                  <a:lnTo>
                    <a:pt x="587425" y="43573"/>
                  </a:lnTo>
                  <a:lnTo>
                    <a:pt x="578015" y="46685"/>
                  </a:lnTo>
                  <a:lnTo>
                    <a:pt x="570382" y="48247"/>
                  </a:lnTo>
                  <a:lnTo>
                    <a:pt x="559295" y="48247"/>
                  </a:lnTo>
                  <a:lnTo>
                    <a:pt x="543763" y="26835"/>
                  </a:lnTo>
                  <a:lnTo>
                    <a:pt x="543763" y="1943"/>
                  </a:lnTo>
                  <a:lnTo>
                    <a:pt x="528142" y="1943"/>
                  </a:lnTo>
                  <a:lnTo>
                    <a:pt x="528142" y="32219"/>
                  </a:lnTo>
                  <a:lnTo>
                    <a:pt x="529082" y="37871"/>
                  </a:lnTo>
                  <a:lnTo>
                    <a:pt x="532930" y="48158"/>
                  </a:lnTo>
                  <a:lnTo>
                    <a:pt x="536575" y="52514"/>
                  </a:lnTo>
                  <a:lnTo>
                    <a:pt x="547268" y="59601"/>
                  </a:lnTo>
                  <a:lnTo>
                    <a:pt x="553466" y="61379"/>
                  </a:lnTo>
                  <a:lnTo>
                    <a:pt x="560476" y="61379"/>
                  </a:lnTo>
                  <a:lnTo>
                    <a:pt x="566851" y="61099"/>
                  </a:lnTo>
                  <a:lnTo>
                    <a:pt x="573468" y="60248"/>
                  </a:lnTo>
                  <a:lnTo>
                    <a:pt x="580326" y="58839"/>
                  </a:lnTo>
                  <a:lnTo>
                    <a:pt x="587425" y="56857"/>
                  </a:lnTo>
                  <a:lnTo>
                    <a:pt x="587425" y="94030"/>
                  </a:lnTo>
                  <a:lnTo>
                    <a:pt x="603046" y="94030"/>
                  </a:lnTo>
                  <a:lnTo>
                    <a:pt x="603046" y="1943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716024" y="3700272"/>
              <a:ext cx="74675" cy="92963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815084" y="3700272"/>
              <a:ext cx="202691" cy="92963"/>
            </a:xfrm>
            <a:prstGeom prst="rect">
              <a:avLst/>
            </a:prstGeom>
          </p:spPr>
        </p:pic>
      </p:grpSp>
      <p:grpSp>
        <p:nvGrpSpPr>
          <p:cNvPr id="187" name="object 187"/>
          <p:cNvGrpSpPr/>
          <p:nvPr/>
        </p:nvGrpSpPr>
        <p:grpSpPr>
          <a:xfrm>
            <a:off x="1085088" y="3300984"/>
            <a:ext cx="8394700" cy="923925"/>
            <a:chOff x="1085088" y="3300984"/>
            <a:chExt cx="8394700" cy="923925"/>
          </a:xfrm>
        </p:grpSpPr>
        <p:pic>
          <p:nvPicPr>
            <p:cNvPr id="188" name="object 18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080260" y="3700272"/>
              <a:ext cx="76199" cy="92963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2179320" y="3300984"/>
              <a:ext cx="7296911" cy="726947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8924544" y="3698747"/>
              <a:ext cx="222503" cy="120395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9166859" y="3700271"/>
              <a:ext cx="74675" cy="92963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264395" y="3700272"/>
              <a:ext cx="76199" cy="92963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9364980" y="3698748"/>
              <a:ext cx="114298" cy="96011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2186940" y="3896867"/>
              <a:ext cx="463295" cy="129539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2674620" y="3896867"/>
              <a:ext cx="254507" cy="96011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2951988" y="3973067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085088" y="3896868"/>
              <a:ext cx="1685543" cy="327659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848355" y="4098035"/>
              <a:ext cx="74675" cy="91439"/>
            </a:xfrm>
            <a:prstGeom prst="rect">
              <a:avLst/>
            </a:prstGeom>
          </p:spPr>
        </p:pic>
        <p:sp>
          <p:nvSpPr>
            <p:cNvPr id="199" name="object 199"/>
            <p:cNvSpPr/>
            <p:nvPr/>
          </p:nvSpPr>
          <p:spPr>
            <a:xfrm>
              <a:off x="2942844" y="4095000"/>
              <a:ext cx="553720" cy="97790"/>
            </a:xfrm>
            <a:custGeom>
              <a:avLst/>
              <a:gdLst/>
              <a:ahLst/>
              <a:cxnLst/>
              <a:rect l="l" t="t" r="r" b="b"/>
              <a:pathLst>
                <a:path w="553720" h="97789">
                  <a:moveTo>
                    <a:pt x="75577" y="58051"/>
                  </a:moveTo>
                  <a:lnTo>
                    <a:pt x="72110" y="51079"/>
                  </a:lnTo>
                  <a:lnTo>
                    <a:pt x="65138" y="46012"/>
                  </a:lnTo>
                  <a:lnTo>
                    <a:pt x="59575" y="42837"/>
                  </a:lnTo>
                  <a:lnTo>
                    <a:pt x="59575" y="63055"/>
                  </a:lnTo>
                  <a:lnTo>
                    <a:pt x="59575" y="72313"/>
                  </a:lnTo>
                  <a:lnTo>
                    <a:pt x="57467" y="76149"/>
                  </a:lnTo>
                  <a:lnTo>
                    <a:pt x="49009" y="81051"/>
                  </a:lnTo>
                  <a:lnTo>
                    <a:pt x="41922" y="82283"/>
                  </a:lnTo>
                  <a:lnTo>
                    <a:pt x="15646" y="82283"/>
                  </a:lnTo>
                  <a:lnTo>
                    <a:pt x="15646" y="51562"/>
                  </a:lnTo>
                  <a:lnTo>
                    <a:pt x="44831" y="51562"/>
                  </a:lnTo>
                  <a:lnTo>
                    <a:pt x="51752" y="53149"/>
                  </a:lnTo>
                  <a:lnTo>
                    <a:pt x="54889" y="56299"/>
                  </a:lnTo>
                  <a:lnTo>
                    <a:pt x="58000" y="59461"/>
                  </a:lnTo>
                  <a:lnTo>
                    <a:pt x="59575" y="63055"/>
                  </a:lnTo>
                  <a:lnTo>
                    <a:pt x="59575" y="42837"/>
                  </a:lnTo>
                  <a:lnTo>
                    <a:pt x="59372" y="42697"/>
                  </a:lnTo>
                  <a:lnTo>
                    <a:pt x="52489" y="40335"/>
                  </a:lnTo>
                  <a:lnTo>
                    <a:pt x="44488" y="38912"/>
                  </a:lnTo>
                  <a:lnTo>
                    <a:pt x="35382" y="38442"/>
                  </a:lnTo>
                  <a:lnTo>
                    <a:pt x="15646" y="38442"/>
                  </a:lnTo>
                  <a:lnTo>
                    <a:pt x="15646" y="1968"/>
                  </a:lnTo>
                  <a:lnTo>
                    <a:pt x="0" y="1968"/>
                  </a:lnTo>
                  <a:lnTo>
                    <a:pt x="0" y="95224"/>
                  </a:lnTo>
                  <a:lnTo>
                    <a:pt x="38989" y="95224"/>
                  </a:lnTo>
                  <a:lnTo>
                    <a:pt x="47917" y="94703"/>
                  </a:lnTo>
                  <a:lnTo>
                    <a:pt x="65125" y="82283"/>
                  </a:lnTo>
                  <a:lnTo>
                    <a:pt x="75577" y="74739"/>
                  </a:lnTo>
                  <a:lnTo>
                    <a:pt x="75577" y="58051"/>
                  </a:lnTo>
                  <a:close/>
                </a:path>
                <a:path w="553720" h="97789">
                  <a:moveTo>
                    <a:pt x="102971" y="1968"/>
                  </a:moveTo>
                  <a:lnTo>
                    <a:pt x="87325" y="1968"/>
                  </a:lnTo>
                  <a:lnTo>
                    <a:pt x="87325" y="95224"/>
                  </a:lnTo>
                  <a:lnTo>
                    <a:pt x="102971" y="95224"/>
                  </a:lnTo>
                  <a:lnTo>
                    <a:pt x="102971" y="1968"/>
                  </a:lnTo>
                  <a:close/>
                </a:path>
                <a:path w="553720" h="97789">
                  <a:moveTo>
                    <a:pt x="190779" y="63715"/>
                  </a:moveTo>
                  <a:lnTo>
                    <a:pt x="189623" y="59105"/>
                  </a:lnTo>
                  <a:lnTo>
                    <a:pt x="184975" y="51320"/>
                  </a:lnTo>
                  <a:lnTo>
                    <a:pt x="181508" y="48120"/>
                  </a:lnTo>
                  <a:lnTo>
                    <a:pt x="176847" y="45605"/>
                  </a:lnTo>
                  <a:lnTo>
                    <a:pt x="184111" y="41148"/>
                  </a:lnTo>
                  <a:lnTo>
                    <a:pt x="187756" y="35102"/>
                  </a:lnTo>
                  <a:lnTo>
                    <a:pt x="187756" y="20002"/>
                  </a:lnTo>
                  <a:lnTo>
                    <a:pt x="184975" y="13538"/>
                  </a:lnTo>
                  <a:lnTo>
                    <a:pt x="173774" y="2692"/>
                  </a:lnTo>
                  <a:lnTo>
                    <a:pt x="166065" y="0"/>
                  </a:lnTo>
                  <a:lnTo>
                    <a:pt x="156222" y="0"/>
                  </a:lnTo>
                  <a:lnTo>
                    <a:pt x="144145" y="1625"/>
                  </a:lnTo>
                  <a:lnTo>
                    <a:pt x="134531" y="6515"/>
                  </a:lnTo>
                  <a:lnTo>
                    <a:pt x="127368" y="14655"/>
                  </a:lnTo>
                  <a:lnTo>
                    <a:pt x="122669" y="26047"/>
                  </a:lnTo>
                  <a:lnTo>
                    <a:pt x="137604" y="28562"/>
                  </a:lnTo>
                  <a:lnTo>
                    <a:pt x="141135" y="18148"/>
                  </a:lnTo>
                  <a:lnTo>
                    <a:pt x="147294" y="12928"/>
                  </a:lnTo>
                  <a:lnTo>
                    <a:pt x="160578" y="12928"/>
                  </a:lnTo>
                  <a:lnTo>
                    <a:pt x="164198" y="14185"/>
                  </a:lnTo>
                  <a:lnTo>
                    <a:pt x="169837" y="19253"/>
                  </a:lnTo>
                  <a:lnTo>
                    <a:pt x="171221" y="22656"/>
                  </a:lnTo>
                  <a:lnTo>
                    <a:pt x="171221" y="30391"/>
                  </a:lnTo>
                  <a:lnTo>
                    <a:pt x="147739" y="40601"/>
                  </a:lnTo>
                  <a:lnTo>
                    <a:pt x="147739" y="52997"/>
                  </a:lnTo>
                  <a:lnTo>
                    <a:pt x="175133" y="64795"/>
                  </a:lnTo>
                  <a:lnTo>
                    <a:pt x="175133" y="73101"/>
                  </a:lnTo>
                  <a:lnTo>
                    <a:pt x="173393" y="76923"/>
                  </a:lnTo>
                  <a:lnTo>
                    <a:pt x="166395" y="82943"/>
                  </a:lnTo>
                  <a:lnTo>
                    <a:pt x="161988" y="84442"/>
                  </a:lnTo>
                  <a:lnTo>
                    <a:pt x="151447" y="84442"/>
                  </a:lnTo>
                  <a:lnTo>
                    <a:pt x="146799" y="82829"/>
                  </a:lnTo>
                  <a:lnTo>
                    <a:pt x="138620" y="76288"/>
                  </a:lnTo>
                  <a:lnTo>
                    <a:pt x="135915" y="71691"/>
                  </a:lnTo>
                  <a:lnTo>
                    <a:pt x="134581" y="65760"/>
                  </a:lnTo>
                  <a:lnTo>
                    <a:pt x="119824" y="68986"/>
                  </a:lnTo>
                  <a:lnTo>
                    <a:pt x="124002" y="81330"/>
                  </a:lnTo>
                  <a:lnTo>
                    <a:pt x="131495" y="90157"/>
                  </a:lnTo>
                  <a:lnTo>
                    <a:pt x="142303" y="95440"/>
                  </a:lnTo>
                  <a:lnTo>
                    <a:pt x="156425" y="97193"/>
                  </a:lnTo>
                  <a:lnTo>
                    <a:pt x="164122" y="96710"/>
                  </a:lnTo>
                  <a:lnTo>
                    <a:pt x="190779" y="77406"/>
                  </a:lnTo>
                  <a:lnTo>
                    <a:pt x="190779" y="63715"/>
                  </a:lnTo>
                  <a:close/>
                </a:path>
                <a:path w="553720" h="97789">
                  <a:moveTo>
                    <a:pt x="284416" y="63690"/>
                  </a:moveTo>
                  <a:lnTo>
                    <a:pt x="282994" y="58928"/>
                  </a:lnTo>
                  <a:lnTo>
                    <a:pt x="277279" y="50939"/>
                  </a:lnTo>
                  <a:lnTo>
                    <a:pt x="273685" y="48209"/>
                  </a:lnTo>
                  <a:lnTo>
                    <a:pt x="269367" y="46736"/>
                  </a:lnTo>
                  <a:lnTo>
                    <a:pt x="273037" y="44526"/>
                  </a:lnTo>
                  <a:lnTo>
                    <a:pt x="275767" y="41744"/>
                  </a:lnTo>
                  <a:lnTo>
                    <a:pt x="279412" y="35128"/>
                  </a:lnTo>
                  <a:lnTo>
                    <a:pt x="280314" y="31280"/>
                  </a:lnTo>
                  <a:lnTo>
                    <a:pt x="280327" y="21196"/>
                  </a:lnTo>
                  <a:lnTo>
                    <a:pt x="278790" y="16433"/>
                  </a:lnTo>
                  <a:lnTo>
                    <a:pt x="272592" y="8445"/>
                  </a:lnTo>
                  <a:lnTo>
                    <a:pt x="268884" y="5715"/>
                  </a:lnTo>
                  <a:lnTo>
                    <a:pt x="268414" y="5562"/>
                  </a:lnTo>
                  <a:lnTo>
                    <a:pt x="268389" y="65405"/>
                  </a:lnTo>
                  <a:lnTo>
                    <a:pt x="268389" y="69176"/>
                  </a:lnTo>
                  <a:lnTo>
                    <a:pt x="268236" y="73507"/>
                  </a:lnTo>
                  <a:lnTo>
                    <a:pt x="266522" y="77076"/>
                  </a:lnTo>
                  <a:lnTo>
                    <a:pt x="259943" y="81229"/>
                  </a:lnTo>
                  <a:lnTo>
                    <a:pt x="253847" y="82283"/>
                  </a:lnTo>
                  <a:lnTo>
                    <a:pt x="224485" y="82283"/>
                  </a:lnTo>
                  <a:lnTo>
                    <a:pt x="224485" y="54254"/>
                  </a:lnTo>
                  <a:lnTo>
                    <a:pt x="250113" y="54254"/>
                  </a:lnTo>
                  <a:lnTo>
                    <a:pt x="268389" y="65405"/>
                  </a:lnTo>
                  <a:lnTo>
                    <a:pt x="268389" y="5562"/>
                  </a:lnTo>
                  <a:lnTo>
                    <a:pt x="264325" y="4140"/>
                  </a:lnTo>
                  <a:lnTo>
                    <a:pt x="264325" y="23355"/>
                  </a:lnTo>
                  <a:lnTo>
                    <a:pt x="264325" y="31280"/>
                  </a:lnTo>
                  <a:lnTo>
                    <a:pt x="247688" y="41325"/>
                  </a:lnTo>
                  <a:lnTo>
                    <a:pt x="224485" y="41325"/>
                  </a:lnTo>
                  <a:lnTo>
                    <a:pt x="224485" y="15087"/>
                  </a:lnTo>
                  <a:lnTo>
                    <a:pt x="249885" y="15087"/>
                  </a:lnTo>
                  <a:lnTo>
                    <a:pt x="255752" y="16052"/>
                  </a:lnTo>
                  <a:lnTo>
                    <a:pt x="262610" y="19939"/>
                  </a:lnTo>
                  <a:lnTo>
                    <a:pt x="264325" y="23355"/>
                  </a:lnTo>
                  <a:lnTo>
                    <a:pt x="264325" y="4140"/>
                  </a:lnTo>
                  <a:lnTo>
                    <a:pt x="260261" y="2717"/>
                  </a:lnTo>
                  <a:lnTo>
                    <a:pt x="253669" y="1968"/>
                  </a:lnTo>
                  <a:lnTo>
                    <a:pt x="208838" y="1968"/>
                  </a:lnTo>
                  <a:lnTo>
                    <a:pt x="208838" y="95224"/>
                  </a:lnTo>
                  <a:lnTo>
                    <a:pt x="250355" y="95224"/>
                  </a:lnTo>
                  <a:lnTo>
                    <a:pt x="267271" y="82283"/>
                  </a:lnTo>
                  <a:lnTo>
                    <a:pt x="284416" y="69176"/>
                  </a:lnTo>
                  <a:lnTo>
                    <a:pt x="284416" y="63690"/>
                  </a:lnTo>
                  <a:close/>
                </a:path>
                <a:path w="553720" h="97789">
                  <a:moveTo>
                    <a:pt x="381000" y="95224"/>
                  </a:moveTo>
                  <a:lnTo>
                    <a:pt x="379107" y="91630"/>
                  </a:lnTo>
                  <a:lnTo>
                    <a:pt x="377799" y="87884"/>
                  </a:lnTo>
                  <a:lnTo>
                    <a:pt x="377177" y="83972"/>
                  </a:lnTo>
                  <a:lnTo>
                    <a:pt x="377139" y="83540"/>
                  </a:lnTo>
                  <a:lnTo>
                    <a:pt x="376758" y="80035"/>
                  </a:lnTo>
                  <a:lnTo>
                    <a:pt x="376453" y="74079"/>
                  </a:lnTo>
                  <a:lnTo>
                    <a:pt x="376288" y="67398"/>
                  </a:lnTo>
                  <a:lnTo>
                    <a:pt x="376199" y="28206"/>
                  </a:lnTo>
                  <a:lnTo>
                    <a:pt x="375932" y="23355"/>
                  </a:lnTo>
                  <a:lnTo>
                    <a:pt x="363816" y="13119"/>
                  </a:lnTo>
                  <a:lnTo>
                    <a:pt x="348272" y="0"/>
                  </a:lnTo>
                  <a:lnTo>
                    <a:pt x="332447" y="0"/>
                  </a:lnTo>
                  <a:lnTo>
                    <a:pt x="300062" y="22123"/>
                  </a:lnTo>
                  <a:lnTo>
                    <a:pt x="298665" y="28740"/>
                  </a:lnTo>
                  <a:lnTo>
                    <a:pt x="313956" y="30899"/>
                  </a:lnTo>
                  <a:lnTo>
                    <a:pt x="315645" y="24257"/>
                  </a:lnTo>
                  <a:lnTo>
                    <a:pt x="318223" y="19646"/>
                  </a:lnTo>
                  <a:lnTo>
                    <a:pt x="325247" y="14439"/>
                  </a:lnTo>
                  <a:lnTo>
                    <a:pt x="330708" y="13119"/>
                  </a:lnTo>
                  <a:lnTo>
                    <a:pt x="345960" y="13119"/>
                  </a:lnTo>
                  <a:lnTo>
                    <a:pt x="351929" y="14884"/>
                  </a:lnTo>
                  <a:lnTo>
                    <a:pt x="358902" y="21082"/>
                  </a:lnTo>
                  <a:lnTo>
                    <a:pt x="360375" y="25603"/>
                  </a:lnTo>
                  <a:lnTo>
                    <a:pt x="360375" y="48514"/>
                  </a:lnTo>
                  <a:lnTo>
                    <a:pt x="342709" y="83477"/>
                  </a:lnTo>
                  <a:lnTo>
                    <a:pt x="337337" y="84797"/>
                  </a:lnTo>
                  <a:lnTo>
                    <a:pt x="325247" y="84797"/>
                  </a:lnTo>
                  <a:lnTo>
                    <a:pt x="320624" y="83388"/>
                  </a:lnTo>
                  <a:lnTo>
                    <a:pt x="314286" y="77825"/>
                  </a:lnTo>
                  <a:lnTo>
                    <a:pt x="312813" y="74561"/>
                  </a:lnTo>
                  <a:lnTo>
                    <a:pt x="312712" y="67398"/>
                  </a:lnTo>
                  <a:lnTo>
                    <a:pt x="313461" y="64922"/>
                  </a:lnTo>
                  <a:lnTo>
                    <a:pt x="334759" y="54444"/>
                  </a:lnTo>
                  <a:lnTo>
                    <a:pt x="342760" y="53149"/>
                  </a:lnTo>
                  <a:lnTo>
                    <a:pt x="349694" y="51739"/>
                  </a:lnTo>
                  <a:lnTo>
                    <a:pt x="355574" y="50190"/>
                  </a:lnTo>
                  <a:lnTo>
                    <a:pt x="360375" y="48514"/>
                  </a:lnTo>
                  <a:lnTo>
                    <a:pt x="360375" y="25603"/>
                  </a:lnTo>
                  <a:lnTo>
                    <a:pt x="360286" y="36106"/>
                  </a:lnTo>
                  <a:lnTo>
                    <a:pt x="355193" y="37642"/>
                  </a:lnTo>
                  <a:lnTo>
                    <a:pt x="348818" y="39052"/>
                  </a:lnTo>
                  <a:lnTo>
                    <a:pt x="341210" y="40347"/>
                  </a:lnTo>
                  <a:lnTo>
                    <a:pt x="326161" y="42316"/>
                  </a:lnTo>
                  <a:lnTo>
                    <a:pt x="321513" y="43091"/>
                  </a:lnTo>
                  <a:lnTo>
                    <a:pt x="295986" y="66052"/>
                  </a:lnTo>
                  <a:lnTo>
                    <a:pt x="295986" y="78359"/>
                  </a:lnTo>
                  <a:lnTo>
                    <a:pt x="298729" y="84734"/>
                  </a:lnTo>
                  <a:lnTo>
                    <a:pt x="309638" y="94716"/>
                  </a:lnTo>
                  <a:lnTo>
                    <a:pt x="317423" y="97205"/>
                  </a:lnTo>
                  <a:lnTo>
                    <a:pt x="333717" y="97205"/>
                  </a:lnTo>
                  <a:lnTo>
                    <a:pt x="361619" y="83540"/>
                  </a:lnTo>
                  <a:lnTo>
                    <a:pt x="362064" y="88011"/>
                  </a:lnTo>
                  <a:lnTo>
                    <a:pt x="363067" y="91897"/>
                  </a:lnTo>
                  <a:lnTo>
                    <a:pt x="364642" y="95224"/>
                  </a:lnTo>
                  <a:lnTo>
                    <a:pt x="381000" y="95224"/>
                  </a:lnTo>
                  <a:close/>
                </a:path>
                <a:path w="553720" h="97789">
                  <a:moveTo>
                    <a:pt x="462838" y="1968"/>
                  </a:moveTo>
                  <a:lnTo>
                    <a:pt x="388150" y="1968"/>
                  </a:lnTo>
                  <a:lnTo>
                    <a:pt x="388150" y="15087"/>
                  </a:lnTo>
                  <a:lnTo>
                    <a:pt x="417664" y="15087"/>
                  </a:lnTo>
                  <a:lnTo>
                    <a:pt x="417664" y="95224"/>
                  </a:lnTo>
                  <a:lnTo>
                    <a:pt x="433311" y="95224"/>
                  </a:lnTo>
                  <a:lnTo>
                    <a:pt x="433311" y="15087"/>
                  </a:lnTo>
                  <a:lnTo>
                    <a:pt x="462838" y="15087"/>
                  </a:lnTo>
                  <a:lnTo>
                    <a:pt x="462838" y="1968"/>
                  </a:lnTo>
                  <a:close/>
                </a:path>
                <a:path w="553720" h="97789">
                  <a:moveTo>
                    <a:pt x="553186" y="58051"/>
                  </a:moveTo>
                  <a:lnTo>
                    <a:pt x="549694" y="51079"/>
                  </a:lnTo>
                  <a:lnTo>
                    <a:pt x="542721" y="46012"/>
                  </a:lnTo>
                  <a:lnTo>
                    <a:pt x="537184" y="42862"/>
                  </a:lnTo>
                  <a:lnTo>
                    <a:pt x="537184" y="63055"/>
                  </a:lnTo>
                  <a:lnTo>
                    <a:pt x="537184" y="72313"/>
                  </a:lnTo>
                  <a:lnTo>
                    <a:pt x="535051" y="76149"/>
                  </a:lnTo>
                  <a:lnTo>
                    <a:pt x="526580" y="81051"/>
                  </a:lnTo>
                  <a:lnTo>
                    <a:pt x="519480" y="82283"/>
                  </a:lnTo>
                  <a:lnTo>
                    <a:pt x="493077" y="82283"/>
                  </a:lnTo>
                  <a:lnTo>
                    <a:pt x="493077" y="51562"/>
                  </a:lnTo>
                  <a:lnTo>
                    <a:pt x="522389" y="51562"/>
                  </a:lnTo>
                  <a:lnTo>
                    <a:pt x="529336" y="53149"/>
                  </a:lnTo>
                  <a:lnTo>
                    <a:pt x="535622" y="59461"/>
                  </a:lnTo>
                  <a:lnTo>
                    <a:pt x="537184" y="63055"/>
                  </a:lnTo>
                  <a:lnTo>
                    <a:pt x="537184" y="42862"/>
                  </a:lnTo>
                  <a:lnTo>
                    <a:pt x="536930" y="42697"/>
                  </a:lnTo>
                  <a:lnTo>
                    <a:pt x="530034" y="40335"/>
                  </a:lnTo>
                  <a:lnTo>
                    <a:pt x="522008" y="38912"/>
                  </a:lnTo>
                  <a:lnTo>
                    <a:pt x="512876" y="38442"/>
                  </a:lnTo>
                  <a:lnTo>
                    <a:pt x="493077" y="38442"/>
                  </a:lnTo>
                  <a:lnTo>
                    <a:pt x="493077" y="1968"/>
                  </a:lnTo>
                  <a:lnTo>
                    <a:pt x="477431" y="1968"/>
                  </a:lnTo>
                  <a:lnTo>
                    <a:pt x="477431" y="95224"/>
                  </a:lnTo>
                  <a:lnTo>
                    <a:pt x="516521" y="95224"/>
                  </a:lnTo>
                  <a:lnTo>
                    <a:pt x="525475" y="94703"/>
                  </a:lnTo>
                  <a:lnTo>
                    <a:pt x="542709" y="82283"/>
                  </a:lnTo>
                  <a:lnTo>
                    <a:pt x="553186" y="74739"/>
                  </a:lnTo>
                  <a:lnTo>
                    <a:pt x="553186" y="5805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0" name="object 200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3563111" y="4094987"/>
              <a:ext cx="2199131" cy="129539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830824" y="4098035"/>
              <a:ext cx="76199" cy="91439"/>
            </a:xfrm>
            <a:prstGeom prst="rect">
              <a:avLst/>
            </a:prstGeom>
          </p:spPr>
        </p:pic>
        <p:sp>
          <p:nvSpPr>
            <p:cNvPr id="202" name="object 202"/>
            <p:cNvSpPr/>
            <p:nvPr/>
          </p:nvSpPr>
          <p:spPr>
            <a:xfrm>
              <a:off x="5932938" y="4172711"/>
              <a:ext cx="18415" cy="42545"/>
            </a:xfrm>
            <a:custGeom>
              <a:avLst/>
              <a:gdLst/>
              <a:ahLst/>
              <a:cxnLst/>
              <a:rect l="l" t="t" r="r" b="b"/>
              <a:pathLst>
                <a:path w="18414" h="42545">
                  <a:moveTo>
                    <a:pt x="18084" y="0"/>
                  </a:moveTo>
                  <a:lnTo>
                    <a:pt x="1015" y="0"/>
                  </a:lnTo>
                  <a:lnTo>
                    <a:pt x="1015" y="17576"/>
                  </a:lnTo>
                  <a:lnTo>
                    <a:pt x="9524" y="17576"/>
                  </a:lnTo>
                  <a:lnTo>
                    <a:pt x="9347" y="22783"/>
                  </a:lnTo>
                  <a:lnTo>
                    <a:pt x="8496" y="26771"/>
                  </a:lnTo>
                  <a:lnTo>
                    <a:pt x="5511" y="32296"/>
                  </a:lnTo>
                  <a:lnTo>
                    <a:pt x="3174" y="34404"/>
                  </a:lnTo>
                  <a:lnTo>
                    <a:pt x="0" y="35839"/>
                  </a:lnTo>
                  <a:lnTo>
                    <a:pt x="4089" y="42519"/>
                  </a:lnTo>
                  <a:lnTo>
                    <a:pt x="8953" y="40360"/>
                  </a:lnTo>
                  <a:lnTo>
                    <a:pt x="12509" y="37249"/>
                  </a:lnTo>
                  <a:lnTo>
                    <a:pt x="16979" y="29286"/>
                  </a:lnTo>
                  <a:lnTo>
                    <a:pt x="18084" y="24041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6028944" y="4094988"/>
              <a:ext cx="1184147" cy="120395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281672" y="4094988"/>
              <a:ext cx="169163" cy="96011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470647" y="4094988"/>
              <a:ext cx="400811" cy="120395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894320" y="4098035"/>
              <a:ext cx="256031" cy="91439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217407" y="4098035"/>
              <a:ext cx="175259" cy="91439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8455152" y="4094988"/>
              <a:ext cx="370331" cy="129539"/>
            </a:xfrm>
            <a:prstGeom prst="rect">
              <a:avLst/>
            </a:prstGeom>
          </p:spPr>
        </p:pic>
      </p:grpSp>
      <p:grpSp>
        <p:nvGrpSpPr>
          <p:cNvPr id="209" name="object 209"/>
          <p:cNvGrpSpPr/>
          <p:nvPr/>
        </p:nvGrpSpPr>
        <p:grpSpPr>
          <a:xfrm>
            <a:off x="1085088" y="4459223"/>
            <a:ext cx="125095" cy="129539"/>
            <a:chOff x="1085088" y="4459223"/>
            <a:chExt cx="125095" cy="129539"/>
          </a:xfrm>
        </p:grpSpPr>
        <p:pic>
          <p:nvPicPr>
            <p:cNvPr id="210" name="object 210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085088" y="4459223"/>
              <a:ext cx="83819" cy="129539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1191768" y="456895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8287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8287" y="1828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2" name="object 212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1289303" y="4459223"/>
            <a:ext cx="1101851" cy="153923"/>
          </a:xfrm>
          <a:prstGeom prst="rect">
            <a:avLst/>
          </a:prstGeom>
        </p:spPr>
      </p:pic>
      <p:grpSp>
        <p:nvGrpSpPr>
          <p:cNvPr id="213" name="object 213"/>
          <p:cNvGrpSpPr/>
          <p:nvPr/>
        </p:nvGrpSpPr>
        <p:grpSpPr>
          <a:xfrm>
            <a:off x="3800855" y="4492752"/>
            <a:ext cx="672465" cy="96520"/>
            <a:chOff x="3800855" y="4492752"/>
            <a:chExt cx="672465" cy="96520"/>
          </a:xfrm>
        </p:grpSpPr>
        <p:pic>
          <p:nvPicPr>
            <p:cNvPr id="214" name="object 214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3800855" y="4494276"/>
              <a:ext cx="254507" cy="92963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4078223" y="4492752"/>
              <a:ext cx="394715" cy="96011"/>
            </a:xfrm>
            <a:prstGeom prst="rect">
              <a:avLst/>
            </a:prstGeom>
          </p:spPr>
        </p:pic>
      </p:grpSp>
      <p:grpSp>
        <p:nvGrpSpPr>
          <p:cNvPr id="216" name="object 216"/>
          <p:cNvGrpSpPr/>
          <p:nvPr/>
        </p:nvGrpSpPr>
        <p:grpSpPr>
          <a:xfrm>
            <a:off x="4539996" y="4460747"/>
            <a:ext cx="662940" cy="128270"/>
            <a:chOff x="4539996" y="4460747"/>
            <a:chExt cx="662940" cy="128270"/>
          </a:xfrm>
        </p:grpSpPr>
        <p:pic>
          <p:nvPicPr>
            <p:cNvPr id="217" name="object 217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4539996" y="4492751"/>
              <a:ext cx="272795" cy="96011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32604" y="4494276"/>
              <a:ext cx="74675" cy="92963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30140" y="4494276"/>
              <a:ext cx="74675" cy="92963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27676" y="4494276"/>
              <a:ext cx="76199" cy="92963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5128259" y="4460747"/>
              <a:ext cx="74675" cy="126491"/>
            </a:xfrm>
            <a:prstGeom prst="rect">
              <a:avLst/>
            </a:prstGeom>
          </p:spPr>
        </p:pic>
      </p:grpSp>
      <p:grpSp>
        <p:nvGrpSpPr>
          <p:cNvPr id="222" name="object 222"/>
          <p:cNvGrpSpPr/>
          <p:nvPr/>
        </p:nvGrpSpPr>
        <p:grpSpPr>
          <a:xfrm>
            <a:off x="5276088" y="4492752"/>
            <a:ext cx="614680" cy="129539"/>
            <a:chOff x="5276088" y="4492752"/>
            <a:chExt cx="614680" cy="129539"/>
          </a:xfrm>
        </p:grpSpPr>
        <p:pic>
          <p:nvPicPr>
            <p:cNvPr id="223" name="object 223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5276088" y="4492752"/>
              <a:ext cx="176783" cy="96011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5471160" y="4492752"/>
              <a:ext cx="379475" cy="129539"/>
            </a:xfrm>
            <a:prstGeom prst="rect">
              <a:avLst/>
            </a:prstGeom>
          </p:spPr>
        </p:pic>
        <p:sp>
          <p:nvSpPr>
            <p:cNvPr id="225" name="object 225"/>
            <p:cNvSpPr/>
            <p:nvPr/>
          </p:nvSpPr>
          <p:spPr>
            <a:xfrm>
              <a:off x="5873495" y="4568952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763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6763" y="18287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6" name="object 226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1089660" y="4658867"/>
            <a:ext cx="97535" cy="126491"/>
          </a:xfrm>
          <a:prstGeom prst="rect">
            <a:avLst/>
          </a:prstGeom>
        </p:spPr>
      </p:pic>
      <p:grpSp>
        <p:nvGrpSpPr>
          <p:cNvPr id="227" name="object 227"/>
          <p:cNvGrpSpPr/>
          <p:nvPr/>
        </p:nvGrpSpPr>
        <p:grpSpPr>
          <a:xfrm>
            <a:off x="1082039" y="4492752"/>
            <a:ext cx="5104130" cy="528955"/>
            <a:chOff x="1082039" y="4492752"/>
            <a:chExt cx="5104130" cy="528955"/>
          </a:xfrm>
        </p:grpSpPr>
        <p:pic>
          <p:nvPicPr>
            <p:cNvPr id="228" name="object 228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251204" y="4492752"/>
              <a:ext cx="3875531" cy="528827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4949951" y="4690872"/>
              <a:ext cx="1235963" cy="129539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082039" y="4890516"/>
              <a:ext cx="1092707" cy="129539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5199887" y="4890516"/>
              <a:ext cx="443483" cy="96011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5663183" y="4890516"/>
              <a:ext cx="175259" cy="96011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858255" y="4892040"/>
              <a:ext cx="74675" cy="92963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5955792" y="4890516"/>
              <a:ext cx="178307" cy="96011"/>
            </a:xfrm>
            <a:prstGeom prst="rect">
              <a:avLst/>
            </a:prstGeom>
          </p:spPr>
        </p:pic>
        <p:sp>
          <p:nvSpPr>
            <p:cNvPr id="235" name="object 235"/>
            <p:cNvSpPr/>
            <p:nvPr/>
          </p:nvSpPr>
          <p:spPr>
            <a:xfrm>
              <a:off x="6156960" y="496671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8287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7" y="18288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6" name="object 236"/>
          <p:cNvGrpSpPr/>
          <p:nvPr/>
        </p:nvGrpSpPr>
        <p:grpSpPr>
          <a:xfrm>
            <a:off x="1097278" y="5253227"/>
            <a:ext cx="212090" cy="131445"/>
            <a:chOff x="1097278" y="5253227"/>
            <a:chExt cx="212090" cy="131445"/>
          </a:xfrm>
        </p:grpSpPr>
        <p:sp>
          <p:nvSpPr>
            <p:cNvPr id="237" name="object 237"/>
            <p:cNvSpPr/>
            <p:nvPr/>
          </p:nvSpPr>
          <p:spPr>
            <a:xfrm>
              <a:off x="1097278" y="5253227"/>
              <a:ext cx="45720" cy="129539"/>
            </a:xfrm>
            <a:custGeom>
              <a:avLst/>
              <a:gdLst/>
              <a:ahLst/>
              <a:cxnLst/>
              <a:rect l="l" t="t" r="r" b="b"/>
              <a:pathLst>
                <a:path w="45719" h="129539">
                  <a:moveTo>
                    <a:pt x="45669" y="0"/>
                  </a:moveTo>
                  <a:lnTo>
                    <a:pt x="35864" y="0"/>
                  </a:lnTo>
                  <a:lnTo>
                    <a:pt x="33210" y="5562"/>
                  </a:lnTo>
                  <a:lnTo>
                    <a:pt x="28689" y="11277"/>
                  </a:lnTo>
                  <a:lnTo>
                    <a:pt x="0" y="32257"/>
                  </a:lnTo>
                  <a:lnTo>
                    <a:pt x="0" y="47523"/>
                  </a:lnTo>
                  <a:lnTo>
                    <a:pt x="30441" y="28486"/>
                  </a:lnTo>
                  <a:lnTo>
                    <a:pt x="30441" y="129095"/>
                  </a:lnTo>
                  <a:lnTo>
                    <a:pt x="45669" y="129095"/>
                  </a:lnTo>
                  <a:lnTo>
                    <a:pt x="45669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8" name="object 238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184148" y="5253227"/>
              <a:ext cx="82295" cy="131063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1290828" y="5364479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8287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8287" y="16763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0" name="object 240"/>
          <p:cNvSpPr/>
          <p:nvPr/>
        </p:nvSpPr>
        <p:spPr>
          <a:xfrm>
            <a:off x="1388363" y="5268467"/>
            <a:ext cx="16510" cy="113030"/>
          </a:xfrm>
          <a:custGeom>
            <a:avLst/>
            <a:gdLst/>
            <a:ahLst/>
            <a:cxnLst/>
            <a:rect l="l" t="t" r="r" b="b"/>
            <a:pathLst>
              <a:path w="16509" h="113029">
                <a:moveTo>
                  <a:pt x="16509" y="0"/>
                </a:moveTo>
                <a:lnTo>
                  <a:pt x="0" y="0"/>
                </a:lnTo>
                <a:lnTo>
                  <a:pt x="0" y="112776"/>
                </a:lnTo>
                <a:lnTo>
                  <a:pt x="16509" y="112776"/>
                </a:lnTo>
                <a:lnTo>
                  <a:pt x="16509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1" name="object 241"/>
          <p:cNvGrpSpPr/>
          <p:nvPr/>
        </p:nvGrpSpPr>
        <p:grpSpPr>
          <a:xfrm>
            <a:off x="1388369" y="5253227"/>
            <a:ext cx="300355" cy="163195"/>
            <a:chOff x="1388369" y="5253227"/>
            <a:chExt cx="300355" cy="163195"/>
          </a:xfrm>
        </p:grpSpPr>
        <p:sp>
          <p:nvSpPr>
            <p:cNvPr id="242" name="object 242"/>
            <p:cNvSpPr/>
            <p:nvPr/>
          </p:nvSpPr>
          <p:spPr>
            <a:xfrm>
              <a:off x="1388364" y="5253227"/>
              <a:ext cx="99060" cy="128270"/>
            </a:xfrm>
            <a:custGeom>
              <a:avLst/>
              <a:gdLst/>
              <a:ahLst/>
              <a:cxnLst/>
              <a:rect l="l" t="t" r="r" b="b"/>
              <a:pathLst>
                <a:path w="99059" h="128270">
                  <a:moveTo>
                    <a:pt x="986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81965" y="15240"/>
                  </a:lnTo>
                  <a:lnTo>
                    <a:pt x="81965" y="128270"/>
                  </a:lnTo>
                  <a:lnTo>
                    <a:pt x="98640" y="128270"/>
                  </a:lnTo>
                  <a:lnTo>
                    <a:pt x="98640" y="15240"/>
                  </a:lnTo>
                  <a:lnTo>
                    <a:pt x="98640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3" name="object 243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513331" y="5286755"/>
              <a:ext cx="175259" cy="129539"/>
            </a:xfrm>
            <a:prstGeom prst="rect">
              <a:avLst/>
            </a:prstGeom>
          </p:spPr>
        </p:pic>
      </p:grpSp>
      <p:grpSp>
        <p:nvGrpSpPr>
          <p:cNvPr id="244" name="object 244"/>
          <p:cNvGrpSpPr/>
          <p:nvPr/>
        </p:nvGrpSpPr>
        <p:grpSpPr>
          <a:xfrm>
            <a:off x="1751076" y="5286755"/>
            <a:ext cx="873760" cy="96520"/>
            <a:chOff x="1751076" y="5286755"/>
            <a:chExt cx="873760" cy="96520"/>
          </a:xfrm>
        </p:grpSpPr>
        <p:pic>
          <p:nvPicPr>
            <p:cNvPr id="245" name="object 245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751076" y="5286756"/>
              <a:ext cx="193547" cy="96011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964436" y="5286755"/>
              <a:ext cx="341375" cy="96011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2328672" y="5286755"/>
              <a:ext cx="295655" cy="96011"/>
            </a:xfrm>
            <a:prstGeom prst="rect">
              <a:avLst/>
            </a:prstGeom>
          </p:spPr>
        </p:pic>
      </p:grpSp>
      <p:grpSp>
        <p:nvGrpSpPr>
          <p:cNvPr id="248" name="object 248"/>
          <p:cNvGrpSpPr/>
          <p:nvPr/>
        </p:nvGrpSpPr>
        <p:grpSpPr>
          <a:xfrm>
            <a:off x="2697479" y="5286755"/>
            <a:ext cx="753110" cy="96520"/>
            <a:chOff x="2697479" y="5286755"/>
            <a:chExt cx="753110" cy="96520"/>
          </a:xfrm>
        </p:grpSpPr>
        <p:pic>
          <p:nvPicPr>
            <p:cNvPr id="249" name="object 249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2697479" y="5286755"/>
              <a:ext cx="460247" cy="96011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77539" y="5289803"/>
              <a:ext cx="74675" cy="91439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75075" y="5289803"/>
              <a:ext cx="76199" cy="91439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374135" y="5289803"/>
              <a:ext cx="76199" cy="91439"/>
            </a:xfrm>
            <a:prstGeom prst="rect">
              <a:avLst/>
            </a:prstGeom>
          </p:spPr>
        </p:pic>
      </p:grpSp>
      <p:pic>
        <p:nvPicPr>
          <p:cNvPr id="253" name="object 253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3523488" y="5286755"/>
            <a:ext cx="176783" cy="96011"/>
          </a:xfrm>
          <a:prstGeom prst="rect">
            <a:avLst/>
          </a:prstGeom>
        </p:spPr>
      </p:pic>
      <p:grpSp>
        <p:nvGrpSpPr>
          <p:cNvPr id="254" name="object 254"/>
          <p:cNvGrpSpPr/>
          <p:nvPr/>
        </p:nvGrpSpPr>
        <p:grpSpPr>
          <a:xfrm>
            <a:off x="3776469" y="5253227"/>
            <a:ext cx="429895" cy="131445"/>
            <a:chOff x="3776469" y="5253227"/>
            <a:chExt cx="429895" cy="131445"/>
          </a:xfrm>
        </p:grpSpPr>
        <p:sp>
          <p:nvSpPr>
            <p:cNvPr id="255" name="object 255"/>
            <p:cNvSpPr/>
            <p:nvPr/>
          </p:nvSpPr>
          <p:spPr>
            <a:xfrm>
              <a:off x="3776469" y="5253227"/>
              <a:ext cx="47625" cy="129539"/>
            </a:xfrm>
            <a:custGeom>
              <a:avLst/>
              <a:gdLst/>
              <a:ahLst/>
              <a:cxnLst/>
              <a:rect l="l" t="t" r="r" b="b"/>
              <a:pathLst>
                <a:path w="47625" h="129539">
                  <a:moveTo>
                    <a:pt x="47193" y="0"/>
                  </a:moveTo>
                  <a:lnTo>
                    <a:pt x="37071" y="0"/>
                  </a:lnTo>
                  <a:lnTo>
                    <a:pt x="34328" y="5562"/>
                  </a:lnTo>
                  <a:lnTo>
                    <a:pt x="29641" y="11277"/>
                  </a:lnTo>
                  <a:lnTo>
                    <a:pt x="0" y="32257"/>
                  </a:lnTo>
                  <a:lnTo>
                    <a:pt x="0" y="47523"/>
                  </a:lnTo>
                  <a:lnTo>
                    <a:pt x="31457" y="28486"/>
                  </a:lnTo>
                  <a:lnTo>
                    <a:pt x="31457" y="129095"/>
                  </a:lnTo>
                  <a:lnTo>
                    <a:pt x="47193" y="129095"/>
                  </a:lnTo>
                  <a:lnTo>
                    <a:pt x="47193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6" name="object 25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3858768" y="5253227"/>
              <a:ext cx="347471" cy="131063"/>
            </a:xfrm>
            <a:prstGeom prst="rect">
              <a:avLst/>
            </a:prstGeom>
          </p:spPr>
        </p:pic>
      </p:grpSp>
      <p:pic>
        <p:nvPicPr>
          <p:cNvPr id="257" name="object 257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4268723" y="5286756"/>
            <a:ext cx="192023" cy="96011"/>
          </a:xfrm>
          <a:prstGeom prst="rect">
            <a:avLst/>
          </a:prstGeom>
        </p:spPr>
      </p:pic>
      <p:sp>
        <p:nvSpPr>
          <p:cNvPr id="258" name="object 258"/>
          <p:cNvSpPr/>
          <p:nvPr/>
        </p:nvSpPr>
        <p:spPr>
          <a:xfrm>
            <a:off x="4521708" y="5329427"/>
            <a:ext cx="99060" cy="12700"/>
          </a:xfrm>
          <a:custGeom>
            <a:avLst/>
            <a:gdLst/>
            <a:ahLst/>
            <a:cxnLst/>
            <a:rect l="l" t="t" r="r" b="b"/>
            <a:pathLst>
              <a:path w="99060" h="12700">
                <a:moveTo>
                  <a:pt x="98678" y="0"/>
                </a:moveTo>
                <a:lnTo>
                  <a:pt x="0" y="0"/>
                </a:lnTo>
                <a:lnTo>
                  <a:pt x="0" y="12115"/>
                </a:lnTo>
                <a:lnTo>
                  <a:pt x="98678" y="12115"/>
                </a:lnTo>
                <a:lnTo>
                  <a:pt x="98678" y="0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9" name="object 259"/>
          <p:cNvGrpSpPr/>
          <p:nvPr/>
        </p:nvGrpSpPr>
        <p:grpSpPr>
          <a:xfrm>
            <a:off x="1089660" y="5486400"/>
            <a:ext cx="451484" cy="129539"/>
            <a:chOff x="1089660" y="5486400"/>
            <a:chExt cx="451484" cy="129539"/>
          </a:xfrm>
        </p:grpSpPr>
        <p:pic>
          <p:nvPicPr>
            <p:cNvPr id="260" name="object 260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089660" y="5486400"/>
              <a:ext cx="352043" cy="129539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464564" y="5487924"/>
              <a:ext cx="76199" cy="92963"/>
            </a:xfrm>
            <a:prstGeom prst="rect">
              <a:avLst/>
            </a:prstGeom>
          </p:spPr>
        </p:pic>
      </p:grpSp>
      <p:pic>
        <p:nvPicPr>
          <p:cNvPr id="262" name="object 262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2407920" y="5449823"/>
            <a:ext cx="1338071" cy="167639"/>
          </a:xfrm>
          <a:prstGeom prst="rect">
            <a:avLst/>
          </a:prstGeom>
        </p:spPr>
      </p:pic>
      <p:sp>
        <p:nvSpPr>
          <p:cNvPr id="263" name="object 263"/>
          <p:cNvSpPr/>
          <p:nvPr/>
        </p:nvSpPr>
        <p:spPr>
          <a:xfrm>
            <a:off x="3810000" y="5449823"/>
            <a:ext cx="519430" cy="132715"/>
          </a:xfrm>
          <a:custGeom>
            <a:avLst/>
            <a:gdLst/>
            <a:ahLst/>
            <a:cxnLst/>
            <a:rect l="l" t="t" r="r" b="b"/>
            <a:pathLst>
              <a:path w="519429" h="132714">
                <a:moveTo>
                  <a:pt x="86982" y="99123"/>
                </a:moveTo>
                <a:lnTo>
                  <a:pt x="62966" y="95034"/>
                </a:lnTo>
                <a:lnTo>
                  <a:pt x="61760" y="101498"/>
                </a:lnTo>
                <a:lnTo>
                  <a:pt x="59677" y="106032"/>
                </a:lnTo>
                <a:lnTo>
                  <a:pt x="53784" y="111290"/>
                </a:lnTo>
                <a:lnTo>
                  <a:pt x="49987" y="112623"/>
                </a:lnTo>
                <a:lnTo>
                  <a:pt x="39192" y="112623"/>
                </a:lnTo>
                <a:lnTo>
                  <a:pt x="34277" y="110375"/>
                </a:lnTo>
                <a:lnTo>
                  <a:pt x="26924" y="101320"/>
                </a:lnTo>
                <a:lnTo>
                  <a:pt x="25082" y="93586"/>
                </a:lnTo>
                <a:lnTo>
                  <a:pt x="25082" y="72771"/>
                </a:lnTo>
                <a:lnTo>
                  <a:pt x="26898" y="65747"/>
                </a:lnTo>
                <a:lnTo>
                  <a:pt x="34124" y="57353"/>
                </a:lnTo>
                <a:lnTo>
                  <a:pt x="38989" y="55245"/>
                </a:lnTo>
                <a:lnTo>
                  <a:pt x="49631" y="55245"/>
                </a:lnTo>
                <a:lnTo>
                  <a:pt x="53340" y="56464"/>
                </a:lnTo>
                <a:lnTo>
                  <a:pt x="59093" y="61290"/>
                </a:lnTo>
                <a:lnTo>
                  <a:pt x="60921" y="64871"/>
                </a:lnTo>
                <a:lnTo>
                  <a:pt x="61722" y="69634"/>
                </a:lnTo>
                <a:lnTo>
                  <a:pt x="85737" y="65379"/>
                </a:lnTo>
                <a:lnTo>
                  <a:pt x="52692" y="36525"/>
                </a:lnTo>
                <a:lnTo>
                  <a:pt x="44704" y="36068"/>
                </a:lnTo>
                <a:lnTo>
                  <a:pt x="34950" y="36868"/>
                </a:lnTo>
                <a:lnTo>
                  <a:pt x="3022" y="64058"/>
                </a:lnTo>
                <a:lnTo>
                  <a:pt x="0" y="84378"/>
                </a:lnTo>
                <a:lnTo>
                  <a:pt x="749" y="95059"/>
                </a:lnTo>
                <a:lnTo>
                  <a:pt x="26111" y="129324"/>
                </a:lnTo>
                <a:lnTo>
                  <a:pt x="44259" y="132511"/>
                </a:lnTo>
                <a:lnTo>
                  <a:pt x="52730" y="132003"/>
                </a:lnTo>
                <a:lnTo>
                  <a:pt x="84696" y="106870"/>
                </a:lnTo>
                <a:lnTo>
                  <a:pt x="86982" y="99123"/>
                </a:lnTo>
                <a:close/>
              </a:path>
              <a:path w="519429" h="132714">
                <a:moveTo>
                  <a:pt x="193916" y="100926"/>
                </a:moveTo>
                <a:lnTo>
                  <a:pt x="175006" y="83197"/>
                </a:lnTo>
                <a:lnTo>
                  <a:pt x="179501" y="81927"/>
                </a:lnTo>
                <a:lnTo>
                  <a:pt x="183286" y="79387"/>
                </a:lnTo>
                <a:lnTo>
                  <a:pt x="189242" y="71742"/>
                </a:lnTo>
                <a:lnTo>
                  <a:pt x="190728" y="67246"/>
                </a:lnTo>
                <a:lnTo>
                  <a:pt x="190728" y="54051"/>
                </a:lnTo>
                <a:lnTo>
                  <a:pt x="187998" y="48006"/>
                </a:lnTo>
                <a:lnTo>
                  <a:pt x="177076" y="40017"/>
                </a:lnTo>
                <a:lnTo>
                  <a:pt x="168897" y="38023"/>
                </a:lnTo>
                <a:lnTo>
                  <a:pt x="168313" y="38023"/>
                </a:lnTo>
                <a:lnTo>
                  <a:pt x="168313" y="98501"/>
                </a:lnTo>
                <a:lnTo>
                  <a:pt x="168313" y="107391"/>
                </a:lnTo>
                <a:lnTo>
                  <a:pt x="166700" y="110375"/>
                </a:lnTo>
                <a:lnTo>
                  <a:pt x="160299" y="113753"/>
                </a:lnTo>
                <a:lnTo>
                  <a:pt x="155194" y="114579"/>
                </a:lnTo>
                <a:lnTo>
                  <a:pt x="128803" y="114579"/>
                </a:lnTo>
                <a:lnTo>
                  <a:pt x="128803" y="91135"/>
                </a:lnTo>
                <a:lnTo>
                  <a:pt x="151993" y="91135"/>
                </a:lnTo>
                <a:lnTo>
                  <a:pt x="159156" y="91998"/>
                </a:lnTo>
                <a:lnTo>
                  <a:pt x="162801" y="93713"/>
                </a:lnTo>
                <a:lnTo>
                  <a:pt x="166471" y="95389"/>
                </a:lnTo>
                <a:lnTo>
                  <a:pt x="168313" y="98501"/>
                </a:lnTo>
                <a:lnTo>
                  <a:pt x="168313" y="38023"/>
                </a:lnTo>
                <a:lnTo>
                  <a:pt x="166344" y="38023"/>
                </a:lnTo>
                <a:lnTo>
                  <a:pt x="166344" y="60553"/>
                </a:lnTo>
                <a:lnTo>
                  <a:pt x="166344" y="68567"/>
                </a:lnTo>
                <a:lnTo>
                  <a:pt x="164630" y="71589"/>
                </a:lnTo>
                <a:lnTo>
                  <a:pt x="157822" y="75438"/>
                </a:lnTo>
                <a:lnTo>
                  <a:pt x="152298" y="76390"/>
                </a:lnTo>
                <a:lnTo>
                  <a:pt x="128803" y="76390"/>
                </a:lnTo>
                <a:lnTo>
                  <a:pt x="128803" y="53657"/>
                </a:lnTo>
                <a:lnTo>
                  <a:pt x="152768" y="53657"/>
                </a:lnTo>
                <a:lnTo>
                  <a:pt x="158407" y="54483"/>
                </a:lnTo>
                <a:lnTo>
                  <a:pt x="164757" y="57797"/>
                </a:lnTo>
                <a:lnTo>
                  <a:pt x="166344" y="60553"/>
                </a:lnTo>
                <a:lnTo>
                  <a:pt x="166344" y="38023"/>
                </a:lnTo>
                <a:lnTo>
                  <a:pt x="104457" y="38023"/>
                </a:lnTo>
                <a:lnTo>
                  <a:pt x="104457" y="130213"/>
                </a:lnTo>
                <a:lnTo>
                  <a:pt x="172935" y="130213"/>
                </a:lnTo>
                <a:lnTo>
                  <a:pt x="180721" y="127965"/>
                </a:lnTo>
                <a:lnTo>
                  <a:pt x="191287" y="119024"/>
                </a:lnTo>
                <a:lnTo>
                  <a:pt x="193294" y="114579"/>
                </a:lnTo>
                <a:lnTo>
                  <a:pt x="193916" y="113182"/>
                </a:lnTo>
                <a:lnTo>
                  <a:pt x="193916" y="100926"/>
                </a:lnTo>
                <a:close/>
              </a:path>
              <a:path w="519429" h="132714">
                <a:moveTo>
                  <a:pt x="300723" y="84289"/>
                </a:moveTo>
                <a:lnTo>
                  <a:pt x="292455" y="55956"/>
                </a:lnTo>
                <a:lnTo>
                  <a:pt x="287362" y="49657"/>
                </a:lnTo>
                <a:lnTo>
                  <a:pt x="280200" y="43713"/>
                </a:lnTo>
                <a:lnTo>
                  <a:pt x="275640" y="41325"/>
                </a:lnTo>
                <a:lnTo>
                  <a:pt x="275640" y="93433"/>
                </a:lnTo>
                <a:lnTo>
                  <a:pt x="273494" y="100457"/>
                </a:lnTo>
                <a:lnTo>
                  <a:pt x="264896" y="110197"/>
                </a:lnTo>
                <a:lnTo>
                  <a:pt x="259549" y="112623"/>
                </a:lnTo>
                <a:lnTo>
                  <a:pt x="246849" y="112623"/>
                </a:lnTo>
                <a:lnTo>
                  <a:pt x="241503" y="110197"/>
                </a:lnTo>
                <a:lnTo>
                  <a:pt x="232816" y="100457"/>
                </a:lnTo>
                <a:lnTo>
                  <a:pt x="230644" y="93433"/>
                </a:lnTo>
                <a:lnTo>
                  <a:pt x="230733" y="74879"/>
                </a:lnTo>
                <a:lnTo>
                  <a:pt x="232816" y="68122"/>
                </a:lnTo>
                <a:lnTo>
                  <a:pt x="241503" y="58394"/>
                </a:lnTo>
                <a:lnTo>
                  <a:pt x="246849" y="55956"/>
                </a:lnTo>
                <a:lnTo>
                  <a:pt x="259549" y="55956"/>
                </a:lnTo>
                <a:lnTo>
                  <a:pt x="264896" y="58394"/>
                </a:lnTo>
                <a:lnTo>
                  <a:pt x="273494" y="68122"/>
                </a:lnTo>
                <a:lnTo>
                  <a:pt x="275590" y="74879"/>
                </a:lnTo>
                <a:lnTo>
                  <a:pt x="275640" y="93433"/>
                </a:lnTo>
                <a:lnTo>
                  <a:pt x="275640" y="41325"/>
                </a:lnTo>
                <a:lnTo>
                  <a:pt x="272110" y="39458"/>
                </a:lnTo>
                <a:lnTo>
                  <a:pt x="263067" y="36918"/>
                </a:lnTo>
                <a:lnTo>
                  <a:pt x="253060" y="36068"/>
                </a:lnTo>
                <a:lnTo>
                  <a:pt x="244030" y="36068"/>
                </a:lnTo>
                <a:lnTo>
                  <a:pt x="207556" y="67030"/>
                </a:lnTo>
                <a:lnTo>
                  <a:pt x="205574" y="74879"/>
                </a:lnTo>
                <a:lnTo>
                  <a:pt x="205638" y="84289"/>
                </a:lnTo>
                <a:lnTo>
                  <a:pt x="221399" y="122948"/>
                </a:lnTo>
                <a:lnTo>
                  <a:pt x="244805" y="132511"/>
                </a:lnTo>
                <a:lnTo>
                  <a:pt x="253250" y="132511"/>
                </a:lnTo>
                <a:lnTo>
                  <a:pt x="292176" y="112623"/>
                </a:lnTo>
                <a:lnTo>
                  <a:pt x="293154" y="111417"/>
                </a:lnTo>
                <a:lnTo>
                  <a:pt x="297370" y="103187"/>
                </a:lnTo>
                <a:lnTo>
                  <a:pt x="299897" y="94056"/>
                </a:lnTo>
                <a:lnTo>
                  <a:pt x="300723" y="84289"/>
                </a:lnTo>
                <a:close/>
              </a:path>
              <a:path w="519429" h="132714">
                <a:moveTo>
                  <a:pt x="409575" y="85267"/>
                </a:moveTo>
                <a:lnTo>
                  <a:pt x="390309" y="46329"/>
                </a:lnTo>
                <a:lnTo>
                  <a:pt x="384035" y="42570"/>
                </a:lnTo>
                <a:lnTo>
                  <a:pt x="384035" y="93294"/>
                </a:lnTo>
                <a:lnTo>
                  <a:pt x="382066" y="99542"/>
                </a:lnTo>
                <a:lnTo>
                  <a:pt x="373710" y="109715"/>
                </a:lnTo>
                <a:lnTo>
                  <a:pt x="368325" y="112268"/>
                </a:lnTo>
                <a:lnTo>
                  <a:pt x="355765" y="112268"/>
                </a:lnTo>
                <a:lnTo>
                  <a:pt x="350672" y="109816"/>
                </a:lnTo>
                <a:lnTo>
                  <a:pt x="342303" y="99987"/>
                </a:lnTo>
                <a:lnTo>
                  <a:pt x="340194" y="93294"/>
                </a:lnTo>
                <a:lnTo>
                  <a:pt x="340296" y="76250"/>
                </a:lnTo>
                <a:lnTo>
                  <a:pt x="342328" y="69938"/>
                </a:lnTo>
                <a:lnTo>
                  <a:pt x="350875" y="60045"/>
                </a:lnTo>
                <a:lnTo>
                  <a:pt x="354063" y="58508"/>
                </a:lnTo>
                <a:lnTo>
                  <a:pt x="356031" y="57556"/>
                </a:lnTo>
                <a:lnTo>
                  <a:pt x="368300" y="57556"/>
                </a:lnTo>
                <a:lnTo>
                  <a:pt x="373557" y="60083"/>
                </a:lnTo>
                <a:lnTo>
                  <a:pt x="382028" y="70142"/>
                </a:lnTo>
                <a:lnTo>
                  <a:pt x="383971" y="76250"/>
                </a:lnTo>
                <a:lnTo>
                  <a:pt x="384035" y="93294"/>
                </a:lnTo>
                <a:lnTo>
                  <a:pt x="384035" y="42570"/>
                </a:lnTo>
                <a:lnTo>
                  <a:pt x="382955" y="41910"/>
                </a:lnTo>
                <a:lnTo>
                  <a:pt x="374916" y="39255"/>
                </a:lnTo>
                <a:lnTo>
                  <a:pt x="366166" y="38366"/>
                </a:lnTo>
                <a:lnTo>
                  <a:pt x="358317" y="38366"/>
                </a:lnTo>
                <a:lnTo>
                  <a:pt x="351497" y="40030"/>
                </a:lnTo>
                <a:lnTo>
                  <a:pt x="340080" y="46723"/>
                </a:lnTo>
                <a:lnTo>
                  <a:pt x="335419" y="51752"/>
                </a:lnTo>
                <a:lnTo>
                  <a:pt x="331838" y="58508"/>
                </a:lnTo>
                <a:lnTo>
                  <a:pt x="331952" y="47586"/>
                </a:lnTo>
                <a:lnTo>
                  <a:pt x="359791" y="22212"/>
                </a:lnTo>
                <a:lnTo>
                  <a:pt x="370713" y="22212"/>
                </a:lnTo>
                <a:lnTo>
                  <a:pt x="372287" y="22275"/>
                </a:lnTo>
                <a:lnTo>
                  <a:pt x="373849" y="22301"/>
                </a:lnTo>
                <a:lnTo>
                  <a:pt x="388493" y="22301"/>
                </a:lnTo>
                <a:lnTo>
                  <a:pt x="388886" y="22212"/>
                </a:lnTo>
                <a:lnTo>
                  <a:pt x="396748" y="20408"/>
                </a:lnTo>
                <a:lnTo>
                  <a:pt x="403377" y="12852"/>
                </a:lnTo>
                <a:lnTo>
                  <a:pt x="405307" y="7327"/>
                </a:lnTo>
                <a:lnTo>
                  <a:pt x="405841" y="0"/>
                </a:lnTo>
                <a:lnTo>
                  <a:pt x="389293" y="0"/>
                </a:lnTo>
                <a:lnTo>
                  <a:pt x="388137" y="2374"/>
                </a:lnTo>
                <a:lnTo>
                  <a:pt x="385851" y="3556"/>
                </a:lnTo>
                <a:lnTo>
                  <a:pt x="370052" y="3556"/>
                </a:lnTo>
                <a:lnTo>
                  <a:pt x="355968" y="4470"/>
                </a:lnTo>
                <a:lnTo>
                  <a:pt x="322008" y="26492"/>
                </a:lnTo>
                <a:lnTo>
                  <a:pt x="315112" y="65786"/>
                </a:lnTo>
                <a:lnTo>
                  <a:pt x="315417" y="78905"/>
                </a:lnTo>
                <a:lnTo>
                  <a:pt x="328396" y="120789"/>
                </a:lnTo>
                <a:lnTo>
                  <a:pt x="361657" y="132511"/>
                </a:lnTo>
                <a:lnTo>
                  <a:pt x="371856" y="131635"/>
                </a:lnTo>
                <a:lnTo>
                  <a:pt x="406260" y="103314"/>
                </a:lnTo>
                <a:lnTo>
                  <a:pt x="408749" y="94627"/>
                </a:lnTo>
                <a:lnTo>
                  <a:pt x="409575" y="85267"/>
                </a:lnTo>
                <a:close/>
              </a:path>
              <a:path w="519429" h="132714">
                <a:moveTo>
                  <a:pt x="519252" y="84289"/>
                </a:moveTo>
                <a:lnTo>
                  <a:pt x="498741" y="43713"/>
                </a:lnTo>
                <a:lnTo>
                  <a:pt x="494169" y="41313"/>
                </a:lnTo>
                <a:lnTo>
                  <a:pt x="494169" y="93433"/>
                </a:lnTo>
                <a:lnTo>
                  <a:pt x="492036" y="100457"/>
                </a:lnTo>
                <a:lnTo>
                  <a:pt x="483438" y="110197"/>
                </a:lnTo>
                <a:lnTo>
                  <a:pt x="478091" y="112623"/>
                </a:lnTo>
                <a:lnTo>
                  <a:pt x="465378" y="112623"/>
                </a:lnTo>
                <a:lnTo>
                  <a:pt x="460044" y="110197"/>
                </a:lnTo>
                <a:lnTo>
                  <a:pt x="451345" y="100457"/>
                </a:lnTo>
                <a:lnTo>
                  <a:pt x="449186" y="93433"/>
                </a:lnTo>
                <a:lnTo>
                  <a:pt x="449262" y="74879"/>
                </a:lnTo>
                <a:lnTo>
                  <a:pt x="451345" y="68122"/>
                </a:lnTo>
                <a:lnTo>
                  <a:pt x="460044" y="58394"/>
                </a:lnTo>
                <a:lnTo>
                  <a:pt x="465378" y="55956"/>
                </a:lnTo>
                <a:lnTo>
                  <a:pt x="478091" y="55956"/>
                </a:lnTo>
                <a:lnTo>
                  <a:pt x="483438" y="58394"/>
                </a:lnTo>
                <a:lnTo>
                  <a:pt x="492036" y="68122"/>
                </a:lnTo>
                <a:lnTo>
                  <a:pt x="494131" y="74879"/>
                </a:lnTo>
                <a:lnTo>
                  <a:pt x="494169" y="93433"/>
                </a:lnTo>
                <a:lnTo>
                  <a:pt x="494169" y="41313"/>
                </a:lnTo>
                <a:lnTo>
                  <a:pt x="490651" y="39458"/>
                </a:lnTo>
                <a:lnTo>
                  <a:pt x="481609" y="36918"/>
                </a:lnTo>
                <a:lnTo>
                  <a:pt x="471601" y="36068"/>
                </a:lnTo>
                <a:lnTo>
                  <a:pt x="462572" y="36068"/>
                </a:lnTo>
                <a:lnTo>
                  <a:pt x="426085" y="67030"/>
                </a:lnTo>
                <a:lnTo>
                  <a:pt x="424103" y="74879"/>
                </a:lnTo>
                <a:lnTo>
                  <a:pt x="424167" y="84289"/>
                </a:lnTo>
                <a:lnTo>
                  <a:pt x="439940" y="122948"/>
                </a:lnTo>
                <a:lnTo>
                  <a:pt x="463334" y="132511"/>
                </a:lnTo>
                <a:lnTo>
                  <a:pt x="471779" y="132511"/>
                </a:lnTo>
                <a:lnTo>
                  <a:pt x="510717" y="112623"/>
                </a:lnTo>
                <a:lnTo>
                  <a:pt x="518426" y="94056"/>
                </a:lnTo>
                <a:lnTo>
                  <a:pt x="519252" y="84289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4" name="object 264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1613916" y="5486400"/>
            <a:ext cx="1261871" cy="329183"/>
          </a:xfrm>
          <a:prstGeom prst="rect">
            <a:avLst/>
          </a:prstGeom>
        </p:spPr>
      </p:pic>
      <p:grpSp>
        <p:nvGrpSpPr>
          <p:cNvPr id="265" name="object 265"/>
          <p:cNvGrpSpPr/>
          <p:nvPr/>
        </p:nvGrpSpPr>
        <p:grpSpPr>
          <a:xfrm>
            <a:off x="4332737" y="5451347"/>
            <a:ext cx="469900" cy="154305"/>
            <a:chOff x="4332737" y="5451347"/>
            <a:chExt cx="469900" cy="154305"/>
          </a:xfrm>
        </p:grpSpPr>
        <p:sp>
          <p:nvSpPr>
            <p:cNvPr id="266" name="object 266"/>
            <p:cNvSpPr/>
            <p:nvPr/>
          </p:nvSpPr>
          <p:spPr>
            <a:xfrm>
              <a:off x="4332732" y="5487923"/>
              <a:ext cx="210185" cy="117475"/>
            </a:xfrm>
            <a:custGeom>
              <a:avLst/>
              <a:gdLst/>
              <a:ahLst/>
              <a:cxnLst/>
              <a:rect l="l" t="t" r="r" b="b"/>
              <a:pathLst>
                <a:path w="210185" h="117475">
                  <a:moveTo>
                    <a:pt x="109905" y="72682"/>
                  </a:moveTo>
                  <a:lnTo>
                    <a:pt x="99910" y="72682"/>
                  </a:lnTo>
                  <a:lnTo>
                    <a:pt x="99910" y="0"/>
                  </a:lnTo>
                  <a:lnTo>
                    <a:pt x="75730" y="0"/>
                  </a:lnTo>
                  <a:lnTo>
                    <a:pt x="75704" y="20180"/>
                  </a:lnTo>
                  <a:lnTo>
                    <a:pt x="75641" y="72682"/>
                  </a:lnTo>
                  <a:lnTo>
                    <a:pt x="33896" y="72682"/>
                  </a:lnTo>
                  <a:lnTo>
                    <a:pt x="38658" y="64135"/>
                  </a:lnTo>
                  <a:lnTo>
                    <a:pt x="42265" y="52527"/>
                  </a:lnTo>
                  <a:lnTo>
                    <a:pt x="44716" y="37884"/>
                  </a:lnTo>
                  <a:lnTo>
                    <a:pt x="46024" y="20180"/>
                  </a:lnTo>
                  <a:lnTo>
                    <a:pt x="75704" y="20180"/>
                  </a:lnTo>
                  <a:lnTo>
                    <a:pt x="75704" y="0"/>
                  </a:lnTo>
                  <a:lnTo>
                    <a:pt x="25158" y="0"/>
                  </a:lnTo>
                  <a:lnTo>
                    <a:pt x="24561" y="16675"/>
                  </a:lnTo>
                  <a:lnTo>
                    <a:pt x="23545" y="30721"/>
                  </a:lnTo>
                  <a:lnTo>
                    <a:pt x="14147" y="68008"/>
                  </a:lnTo>
                  <a:lnTo>
                    <a:pt x="9982" y="72682"/>
                  </a:lnTo>
                  <a:lnTo>
                    <a:pt x="0" y="72682"/>
                  </a:lnTo>
                  <a:lnTo>
                    <a:pt x="0" y="117144"/>
                  </a:lnTo>
                  <a:lnTo>
                    <a:pt x="19786" y="117144"/>
                  </a:lnTo>
                  <a:lnTo>
                    <a:pt x="19786" y="92684"/>
                  </a:lnTo>
                  <a:lnTo>
                    <a:pt x="89916" y="92684"/>
                  </a:lnTo>
                  <a:lnTo>
                    <a:pt x="89916" y="117144"/>
                  </a:lnTo>
                  <a:lnTo>
                    <a:pt x="109905" y="117144"/>
                  </a:lnTo>
                  <a:lnTo>
                    <a:pt x="109905" y="92684"/>
                  </a:lnTo>
                  <a:lnTo>
                    <a:pt x="109905" y="72682"/>
                  </a:lnTo>
                  <a:close/>
                </a:path>
                <a:path w="210185" h="117475">
                  <a:moveTo>
                    <a:pt x="209804" y="0"/>
                  </a:moveTo>
                  <a:lnTo>
                    <a:pt x="185356" y="0"/>
                  </a:lnTo>
                  <a:lnTo>
                    <a:pt x="185356" y="33934"/>
                  </a:lnTo>
                  <a:lnTo>
                    <a:pt x="150025" y="33934"/>
                  </a:lnTo>
                  <a:lnTo>
                    <a:pt x="150025" y="0"/>
                  </a:lnTo>
                  <a:lnTo>
                    <a:pt x="125577" y="0"/>
                  </a:lnTo>
                  <a:lnTo>
                    <a:pt x="125577" y="92684"/>
                  </a:lnTo>
                  <a:lnTo>
                    <a:pt x="150025" y="92684"/>
                  </a:lnTo>
                  <a:lnTo>
                    <a:pt x="150025" y="53746"/>
                  </a:lnTo>
                  <a:lnTo>
                    <a:pt x="185356" y="53746"/>
                  </a:lnTo>
                  <a:lnTo>
                    <a:pt x="185356" y="92684"/>
                  </a:lnTo>
                  <a:lnTo>
                    <a:pt x="209804" y="92684"/>
                  </a:lnTo>
                  <a:lnTo>
                    <a:pt x="209804" y="0"/>
                  </a:lnTo>
                  <a:close/>
                </a:path>
              </a:pathLst>
            </a:custGeom>
            <a:solidFill>
              <a:srgbClr val="EF7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67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4567428" y="5487923"/>
              <a:ext cx="126491" cy="92963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4718304" y="5451347"/>
              <a:ext cx="83819" cy="129539"/>
            </a:xfrm>
            <a:prstGeom prst="rect">
              <a:avLst/>
            </a:prstGeom>
          </p:spPr>
        </p:pic>
      </p:grpSp>
      <p:sp>
        <p:nvSpPr>
          <p:cNvPr id="269" name="object 269"/>
          <p:cNvSpPr/>
          <p:nvPr/>
        </p:nvSpPr>
        <p:spPr>
          <a:xfrm>
            <a:off x="1077455" y="5684519"/>
            <a:ext cx="602615" cy="132080"/>
          </a:xfrm>
          <a:custGeom>
            <a:avLst/>
            <a:gdLst/>
            <a:ahLst/>
            <a:cxnLst/>
            <a:rect l="l" t="t" r="r" b="b"/>
            <a:pathLst>
              <a:path w="602614" h="132079">
                <a:moveTo>
                  <a:pt x="109410" y="74612"/>
                </a:moveTo>
                <a:lnTo>
                  <a:pt x="99466" y="74612"/>
                </a:lnTo>
                <a:lnTo>
                  <a:pt x="99466" y="1968"/>
                </a:lnTo>
                <a:lnTo>
                  <a:pt x="75399" y="1968"/>
                </a:lnTo>
                <a:lnTo>
                  <a:pt x="75374" y="22136"/>
                </a:lnTo>
                <a:lnTo>
                  <a:pt x="75311" y="74612"/>
                </a:lnTo>
                <a:lnTo>
                  <a:pt x="33743" y="74612"/>
                </a:lnTo>
                <a:lnTo>
                  <a:pt x="38481" y="66065"/>
                </a:lnTo>
                <a:lnTo>
                  <a:pt x="42075" y="54470"/>
                </a:lnTo>
                <a:lnTo>
                  <a:pt x="44513" y="39827"/>
                </a:lnTo>
                <a:lnTo>
                  <a:pt x="45821" y="22136"/>
                </a:lnTo>
                <a:lnTo>
                  <a:pt x="75374" y="22136"/>
                </a:lnTo>
                <a:lnTo>
                  <a:pt x="75374" y="1968"/>
                </a:lnTo>
                <a:lnTo>
                  <a:pt x="25044" y="1968"/>
                </a:lnTo>
                <a:lnTo>
                  <a:pt x="24460" y="18643"/>
                </a:lnTo>
                <a:lnTo>
                  <a:pt x="23444" y="32664"/>
                </a:lnTo>
                <a:lnTo>
                  <a:pt x="14097" y="69951"/>
                </a:lnTo>
                <a:lnTo>
                  <a:pt x="9944" y="74612"/>
                </a:lnTo>
                <a:lnTo>
                  <a:pt x="0" y="74612"/>
                </a:lnTo>
                <a:lnTo>
                  <a:pt x="0" y="119049"/>
                </a:lnTo>
                <a:lnTo>
                  <a:pt x="19710" y="119049"/>
                </a:lnTo>
                <a:lnTo>
                  <a:pt x="19710" y="94602"/>
                </a:lnTo>
                <a:lnTo>
                  <a:pt x="89522" y="94602"/>
                </a:lnTo>
                <a:lnTo>
                  <a:pt x="89522" y="119049"/>
                </a:lnTo>
                <a:lnTo>
                  <a:pt x="109410" y="119049"/>
                </a:lnTo>
                <a:lnTo>
                  <a:pt x="109410" y="94602"/>
                </a:lnTo>
                <a:lnTo>
                  <a:pt x="109410" y="74612"/>
                </a:lnTo>
                <a:close/>
              </a:path>
              <a:path w="602614" h="132079">
                <a:moveTo>
                  <a:pt x="215392" y="48463"/>
                </a:moveTo>
                <a:lnTo>
                  <a:pt x="207149" y="19989"/>
                </a:lnTo>
                <a:lnTo>
                  <a:pt x="202069" y="13652"/>
                </a:lnTo>
                <a:lnTo>
                  <a:pt x="194919" y="7696"/>
                </a:lnTo>
                <a:lnTo>
                  <a:pt x="190360" y="5295"/>
                </a:lnTo>
                <a:lnTo>
                  <a:pt x="190360" y="57658"/>
                </a:lnTo>
                <a:lnTo>
                  <a:pt x="188214" y="64706"/>
                </a:lnTo>
                <a:lnTo>
                  <a:pt x="179628" y="74498"/>
                </a:lnTo>
                <a:lnTo>
                  <a:pt x="174294" y="76936"/>
                </a:lnTo>
                <a:lnTo>
                  <a:pt x="161594" y="76936"/>
                </a:lnTo>
                <a:lnTo>
                  <a:pt x="156273" y="74498"/>
                </a:lnTo>
                <a:lnTo>
                  <a:pt x="147612" y="64706"/>
                </a:lnTo>
                <a:lnTo>
                  <a:pt x="145440" y="57658"/>
                </a:lnTo>
                <a:lnTo>
                  <a:pt x="145529" y="39001"/>
                </a:lnTo>
                <a:lnTo>
                  <a:pt x="147612" y="32219"/>
                </a:lnTo>
                <a:lnTo>
                  <a:pt x="156273" y="22440"/>
                </a:lnTo>
                <a:lnTo>
                  <a:pt x="161594" y="19989"/>
                </a:lnTo>
                <a:lnTo>
                  <a:pt x="174294" y="19989"/>
                </a:lnTo>
                <a:lnTo>
                  <a:pt x="179628" y="22440"/>
                </a:lnTo>
                <a:lnTo>
                  <a:pt x="188214" y="32219"/>
                </a:lnTo>
                <a:lnTo>
                  <a:pt x="190309" y="39001"/>
                </a:lnTo>
                <a:lnTo>
                  <a:pt x="190360" y="57658"/>
                </a:lnTo>
                <a:lnTo>
                  <a:pt x="190360" y="5295"/>
                </a:lnTo>
                <a:lnTo>
                  <a:pt x="186829" y="3416"/>
                </a:lnTo>
                <a:lnTo>
                  <a:pt x="177800" y="863"/>
                </a:lnTo>
                <a:lnTo>
                  <a:pt x="167817" y="0"/>
                </a:lnTo>
                <a:lnTo>
                  <a:pt x="158800" y="0"/>
                </a:lnTo>
                <a:lnTo>
                  <a:pt x="122389" y="31127"/>
                </a:lnTo>
                <a:lnTo>
                  <a:pt x="120396" y="39001"/>
                </a:lnTo>
                <a:lnTo>
                  <a:pt x="120459" y="48463"/>
                </a:lnTo>
                <a:lnTo>
                  <a:pt x="136207" y="87325"/>
                </a:lnTo>
                <a:lnTo>
                  <a:pt x="159562" y="96926"/>
                </a:lnTo>
                <a:lnTo>
                  <a:pt x="167995" y="96926"/>
                </a:lnTo>
                <a:lnTo>
                  <a:pt x="206870" y="76936"/>
                </a:lnTo>
                <a:lnTo>
                  <a:pt x="207848" y="75717"/>
                </a:lnTo>
                <a:lnTo>
                  <a:pt x="212039" y="67462"/>
                </a:lnTo>
                <a:lnTo>
                  <a:pt x="214579" y="58280"/>
                </a:lnTo>
                <a:lnTo>
                  <a:pt x="215392" y="48463"/>
                </a:lnTo>
                <a:close/>
              </a:path>
              <a:path w="602614" h="132079">
                <a:moveTo>
                  <a:pt x="313753" y="63373"/>
                </a:moveTo>
                <a:lnTo>
                  <a:pt x="289788" y="59270"/>
                </a:lnTo>
                <a:lnTo>
                  <a:pt x="288569" y="65760"/>
                </a:lnTo>
                <a:lnTo>
                  <a:pt x="286499" y="70307"/>
                </a:lnTo>
                <a:lnTo>
                  <a:pt x="280606" y="75603"/>
                </a:lnTo>
                <a:lnTo>
                  <a:pt x="276809" y="76936"/>
                </a:lnTo>
                <a:lnTo>
                  <a:pt x="266039" y="76936"/>
                </a:lnTo>
                <a:lnTo>
                  <a:pt x="261124" y="74676"/>
                </a:lnTo>
                <a:lnTo>
                  <a:pt x="253784" y="65582"/>
                </a:lnTo>
                <a:lnTo>
                  <a:pt x="251955" y="57810"/>
                </a:lnTo>
                <a:lnTo>
                  <a:pt x="251955" y="36906"/>
                </a:lnTo>
                <a:lnTo>
                  <a:pt x="253758" y="29857"/>
                </a:lnTo>
                <a:lnTo>
                  <a:pt x="260972" y="21399"/>
                </a:lnTo>
                <a:lnTo>
                  <a:pt x="265836" y="19291"/>
                </a:lnTo>
                <a:lnTo>
                  <a:pt x="276466" y="19291"/>
                </a:lnTo>
                <a:lnTo>
                  <a:pt x="280162" y="20510"/>
                </a:lnTo>
                <a:lnTo>
                  <a:pt x="285902" y="25349"/>
                </a:lnTo>
                <a:lnTo>
                  <a:pt x="287743" y="28968"/>
                </a:lnTo>
                <a:lnTo>
                  <a:pt x="288544" y="33743"/>
                </a:lnTo>
                <a:lnTo>
                  <a:pt x="312508" y="29464"/>
                </a:lnTo>
                <a:lnTo>
                  <a:pt x="279514" y="469"/>
                </a:lnTo>
                <a:lnTo>
                  <a:pt x="271538" y="12"/>
                </a:lnTo>
                <a:lnTo>
                  <a:pt x="261797" y="812"/>
                </a:lnTo>
                <a:lnTo>
                  <a:pt x="229920" y="28143"/>
                </a:lnTo>
                <a:lnTo>
                  <a:pt x="226910" y="48552"/>
                </a:lnTo>
                <a:lnTo>
                  <a:pt x="227660" y="59309"/>
                </a:lnTo>
                <a:lnTo>
                  <a:pt x="252971" y="93726"/>
                </a:lnTo>
                <a:lnTo>
                  <a:pt x="271094" y="96926"/>
                </a:lnTo>
                <a:lnTo>
                  <a:pt x="279552" y="96405"/>
                </a:lnTo>
                <a:lnTo>
                  <a:pt x="311467" y="71158"/>
                </a:lnTo>
                <a:lnTo>
                  <a:pt x="313753" y="63373"/>
                </a:lnTo>
                <a:close/>
              </a:path>
              <a:path w="602614" h="132079">
                <a:moveTo>
                  <a:pt x="403301" y="1968"/>
                </a:moveTo>
                <a:lnTo>
                  <a:pt x="320001" y="1968"/>
                </a:lnTo>
                <a:lnTo>
                  <a:pt x="320001" y="21780"/>
                </a:lnTo>
                <a:lnTo>
                  <a:pt x="349478" y="21780"/>
                </a:lnTo>
                <a:lnTo>
                  <a:pt x="349478" y="94602"/>
                </a:lnTo>
                <a:lnTo>
                  <a:pt x="373811" y="94602"/>
                </a:lnTo>
                <a:lnTo>
                  <a:pt x="373811" y="21780"/>
                </a:lnTo>
                <a:lnTo>
                  <a:pt x="403301" y="21780"/>
                </a:lnTo>
                <a:lnTo>
                  <a:pt x="403301" y="1968"/>
                </a:lnTo>
                <a:close/>
              </a:path>
              <a:path w="602614" h="132079">
                <a:moveTo>
                  <a:pt x="505523" y="1968"/>
                </a:moveTo>
                <a:lnTo>
                  <a:pt x="480288" y="1968"/>
                </a:lnTo>
                <a:lnTo>
                  <a:pt x="458724" y="67691"/>
                </a:lnTo>
                <a:lnTo>
                  <a:pt x="436613" y="1968"/>
                </a:lnTo>
                <a:lnTo>
                  <a:pt x="410679" y="1968"/>
                </a:lnTo>
                <a:lnTo>
                  <a:pt x="445782" y="94780"/>
                </a:lnTo>
                <a:lnTo>
                  <a:pt x="444334" y="99961"/>
                </a:lnTo>
                <a:lnTo>
                  <a:pt x="442226" y="104241"/>
                </a:lnTo>
                <a:lnTo>
                  <a:pt x="436791" y="110959"/>
                </a:lnTo>
                <a:lnTo>
                  <a:pt x="432574" y="112623"/>
                </a:lnTo>
                <a:lnTo>
                  <a:pt x="423824" y="112623"/>
                </a:lnTo>
                <a:lnTo>
                  <a:pt x="420357" y="112242"/>
                </a:lnTo>
                <a:lnTo>
                  <a:pt x="416534" y="111493"/>
                </a:lnTo>
                <a:lnTo>
                  <a:pt x="418668" y="130606"/>
                </a:lnTo>
                <a:lnTo>
                  <a:pt x="423202" y="131584"/>
                </a:lnTo>
                <a:lnTo>
                  <a:pt x="427812" y="132080"/>
                </a:lnTo>
                <a:lnTo>
                  <a:pt x="437146" y="132080"/>
                </a:lnTo>
                <a:lnTo>
                  <a:pt x="467156" y="107226"/>
                </a:lnTo>
                <a:lnTo>
                  <a:pt x="505523" y="1968"/>
                </a:lnTo>
                <a:close/>
              </a:path>
              <a:path w="602614" h="132079">
                <a:moveTo>
                  <a:pt x="601992" y="1968"/>
                </a:moveTo>
                <a:lnTo>
                  <a:pt x="520115" y="1968"/>
                </a:lnTo>
                <a:lnTo>
                  <a:pt x="520115" y="94602"/>
                </a:lnTo>
                <a:lnTo>
                  <a:pt x="544449" y="94602"/>
                </a:lnTo>
                <a:lnTo>
                  <a:pt x="544449" y="21780"/>
                </a:lnTo>
                <a:lnTo>
                  <a:pt x="577659" y="21780"/>
                </a:lnTo>
                <a:lnTo>
                  <a:pt x="577659" y="94602"/>
                </a:lnTo>
                <a:lnTo>
                  <a:pt x="601992" y="94602"/>
                </a:lnTo>
                <a:lnTo>
                  <a:pt x="601992" y="1968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895600" y="5754623"/>
            <a:ext cx="24130" cy="24130"/>
          </a:xfrm>
          <a:custGeom>
            <a:avLst/>
            <a:gdLst/>
            <a:ahLst/>
            <a:cxnLst/>
            <a:rect l="l" t="t" r="r" b="b"/>
            <a:pathLst>
              <a:path w="24130" h="24129">
                <a:moveTo>
                  <a:pt x="23990" y="0"/>
                </a:moveTo>
                <a:lnTo>
                  <a:pt x="0" y="0"/>
                </a:lnTo>
                <a:lnTo>
                  <a:pt x="0" y="23977"/>
                </a:lnTo>
                <a:lnTo>
                  <a:pt x="23990" y="23977"/>
                </a:lnTo>
                <a:lnTo>
                  <a:pt x="23990" y="0"/>
                </a:lnTo>
                <a:close/>
              </a:path>
            </a:pathLst>
          </a:custGeom>
          <a:solidFill>
            <a:srgbClr val="EF7E1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94147"/>
            <a:ext cx="8857615" cy="2566670"/>
          </a:xfrm>
          <a:custGeom>
            <a:avLst/>
            <a:gdLst/>
            <a:ahLst/>
            <a:cxnLst/>
            <a:rect l="l" t="t" r="r" b="b"/>
            <a:pathLst>
              <a:path w="8857615" h="2566670">
                <a:moveTo>
                  <a:pt x="8857246" y="0"/>
                </a:moveTo>
                <a:lnTo>
                  <a:pt x="0" y="0"/>
                </a:lnTo>
                <a:lnTo>
                  <a:pt x="0" y="2566136"/>
                </a:lnTo>
                <a:lnTo>
                  <a:pt x="8857246" y="2566136"/>
                </a:lnTo>
                <a:lnTo>
                  <a:pt x="8857246" y="0"/>
                </a:lnTo>
                <a:close/>
              </a:path>
            </a:pathLst>
          </a:custGeom>
          <a:solidFill>
            <a:srgbClr val="F1A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60703" y="448055"/>
            <a:ext cx="9631680" cy="673735"/>
            <a:chOff x="1060703" y="448055"/>
            <a:chExt cx="9631680" cy="673735"/>
          </a:xfrm>
        </p:grpSpPr>
        <p:sp>
          <p:nvSpPr>
            <p:cNvPr id="4" name="object 4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5879" y="722376"/>
              <a:ext cx="190499" cy="2011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3" y="723900"/>
              <a:ext cx="344423" cy="2468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924799" y="724280"/>
              <a:ext cx="149860" cy="199390"/>
            </a:xfrm>
            <a:custGeom>
              <a:avLst/>
              <a:gdLst/>
              <a:ahLst/>
              <a:cxnLst/>
              <a:rect l="l" t="t" r="r" b="b"/>
              <a:pathLst>
                <a:path w="149860" h="199390">
                  <a:moveTo>
                    <a:pt x="149326" y="175260"/>
                  </a:moveTo>
                  <a:lnTo>
                    <a:pt x="26568" y="175260"/>
                  </a:lnTo>
                  <a:lnTo>
                    <a:pt x="26568" y="107950"/>
                  </a:lnTo>
                  <a:lnTo>
                    <a:pt x="137020" y="107950"/>
                  </a:lnTo>
                  <a:lnTo>
                    <a:pt x="137020" y="83820"/>
                  </a:lnTo>
                  <a:lnTo>
                    <a:pt x="26568" y="83820"/>
                  </a:lnTo>
                  <a:lnTo>
                    <a:pt x="26568" y="24130"/>
                  </a:lnTo>
                  <a:lnTo>
                    <a:pt x="144576" y="24130"/>
                  </a:lnTo>
                  <a:lnTo>
                    <a:pt x="144576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83820"/>
                  </a:lnTo>
                  <a:lnTo>
                    <a:pt x="0" y="107950"/>
                  </a:lnTo>
                  <a:lnTo>
                    <a:pt x="0" y="175260"/>
                  </a:lnTo>
                  <a:lnTo>
                    <a:pt x="0" y="199390"/>
                  </a:lnTo>
                  <a:lnTo>
                    <a:pt x="149326" y="199390"/>
                  </a:lnTo>
                  <a:lnTo>
                    <a:pt x="149326" y="17526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0739" y="723900"/>
              <a:ext cx="499871" cy="2026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54807" y="723900"/>
              <a:ext cx="150875" cy="1996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37688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4" h="199390">
                  <a:moveTo>
                    <a:pt x="156603" y="0"/>
                  </a:moveTo>
                  <a:lnTo>
                    <a:pt x="130035" y="0"/>
                  </a:lnTo>
                  <a:lnTo>
                    <a:pt x="130035" y="82550"/>
                  </a:lnTo>
                  <a:lnTo>
                    <a:pt x="26581" y="82550"/>
                  </a:lnTo>
                  <a:lnTo>
                    <a:pt x="26581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81" y="199390"/>
                  </a:lnTo>
                  <a:lnTo>
                    <a:pt x="26581" y="106680"/>
                  </a:lnTo>
                  <a:lnTo>
                    <a:pt x="130035" y="106680"/>
                  </a:lnTo>
                  <a:lnTo>
                    <a:pt x="130035" y="199390"/>
                  </a:lnTo>
                  <a:lnTo>
                    <a:pt x="156603" y="199390"/>
                  </a:lnTo>
                  <a:lnTo>
                    <a:pt x="156603" y="106680"/>
                  </a:lnTo>
                  <a:lnTo>
                    <a:pt x="156603" y="82550"/>
                  </a:lnTo>
                  <a:lnTo>
                    <a:pt x="156603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0380" y="723900"/>
              <a:ext cx="201167" cy="1996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7268" y="675132"/>
              <a:ext cx="156971" cy="24841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57016" y="720852"/>
              <a:ext cx="190499" cy="20573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782568" y="720851"/>
              <a:ext cx="1060450" cy="207010"/>
            </a:xfrm>
            <a:custGeom>
              <a:avLst/>
              <a:gdLst/>
              <a:ahLst/>
              <a:cxnLst/>
              <a:rect l="l" t="t" r="r" b="b"/>
              <a:pathLst>
                <a:path w="1060450" h="207009">
                  <a:moveTo>
                    <a:pt x="156959" y="3124"/>
                  </a:moveTo>
                  <a:lnTo>
                    <a:pt x="0" y="3124"/>
                  </a:lnTo>
                  <a:lnTo>
                    <a:pt x="0" y="27254"/>
                  </a:lnTo>
                  <a:lnTo>
                    <a:pt x="0" y="203784"/>
                  </a:lnTo>
                  <a:lnTo>
                    <a:pt x="26530" y="203784"/>
                  </a:lnTo>
                  <a:lnTo>
                    <a:pt x="26530" y="27254"/>
                  </a:lnTo>
                  <a:lnTo>
                    <a:pt x="130429" y="27254"/>
                  </a:lnTo>
                  <a:lnTo>
                    <a:pt x="130429" y="203784"/>
                  </a:lnTo>
                  <a:lnTo>
                    <a:pt x="156959" y="203784"/>
                  </a:lnTo>
                  <a:lnTo>
                    <a:pt x="156959" y="27254"/>
                  </a:lnTo>
                  <a:lnTo>
                    <a:pt x="156959" y="3124"/>
                  </a:lnTo>
                  <a:close/>
                </a:path>
                <a:path w="1060450" h="207009">
                  <a:moveTo>
                    <a:pt x="350202" y="179870"/>
                  </a:moveTo>
                  <a:lnTo>
                    <a:pt x="227584" y="179870"/>
                  </a:lnTo>
                  <a:lnTo>
                    <a:pt x="227584" y="112560"/>
                  </a:lnTo>
                  <a:lnTo>
                    <a:pt x="337908" y="112560"/>
                  </a:lnTo>
                  <a:lnTo>
                    <a:pt x="337908" y="88430"/>
                  </a:lnTo>
                  <a:lnTo>
                    <a:pt x="227584" y="88430"/>
                  </a:lnTo>
                  <a:lnTo>
                    <a:pt x="227584" y="27470"/>
                  </a:lnTo>
                  <a:lnTo>
                    <a:pt x="345452" y="27470"/>
                  </a:lnTo>
                  <a:lnTo>
                    <a:pt x="345452" y="3340"/>
                  </a:lnTo>
                  <a:lnTo>
                    <a:pt x="201053" y="3340"/>
                  </a:lnTo>
                  <a:lnTo>
                    <a:pt x="201053" y="27470"/>
                  </a:lnTo>
                  <a:lnTo>
                    <a:pt x="201053" y="88430"/>
                  </a:lnTo>
                  <a:lnTo>
                    <a:pt x="201053" y="112560"/>
                  </a:lnTo>
                  <a:lnTo>
                    <a:pt x="201053" y="179870"/>
                  </a:lnTo>
                  <a:lnTo>
                    <a:pt x="201053" y="204000"/>
                  </a:lnTo>
                  <a:lnTo>
                    <a:pt x="350202" y="204000"/>
                  </a:lnTo>
                  <a:lnTo>
                    <a:pt x="350202" y="179870"/>
                  </a:lnTo>
                  <a:close/>
                </a:path>
                <a:path w="1060450" h="207009">
                  <a:moveTo>
                    <a:pt x="539559" y="61175"/>
                  </a:moveTo>
                  <a:lnTo>
                    <a:pt x="524090" y="19215"/>
                  </a:lnTo>
                  <a:lnTo>
                    <a:pt x="512191" y="11468"/>
                  </a:lnTo>
                  <a:lnTo>
                    <a:pt x="512191" y="53619"/>
                  </a:lnTo>
                  <a:lnTo>
                    <a:pt x="512191" y="61963"/>
                  </a:lnTo>
                  <a:lnTo>
                    <a:pt x="486918" y="96088"/>
                  </a:lnTo>
                  <a:lnTo>
                    <a:pt x="464985" y="98475"/>
                  </a:lnTo>
                  <a:lnTo>
                    <a:pt x="413321" y="98475"/>
                  </a:lnTo>
                  <a:lnTo>
                    <a:pt x="413321" y="26860"/>
                  </a:lnTo>
                  <a:lnTo>
                    <a:pt x="476440" y="26860"/>
                  </a:lnTo>
                  <a:lnTo>
                    <a:pt x="510095" y="46443"/>
                  </a:lnTo>
                  <a:lnTo>
                    <a:pt x="512191" y="53619"/>
                  </a:lnTo>
                  <a:lnTo>
                    <a:pt x="512191" y="11468"/>
                  </a:lnTo>
                  <a:lnTo>
                    <a:pt x="471652" y="3479"/>
                  </a:lnTo>
                  <a:lnTo>
                    <a:pt x="462280" y="3352"/>
                  </a:lnTo>
                  <a:lnTo>
                    <a:pt x="386778" y="3352"/>
                  </a:lnTo>
                  <a:lnTo>
                    <a:pt x="386778" y="203657"/>
                  </a:lnTo>
                  <a:lnTo>
                    <a:pt x="413321" y="203657"/>
                  </a:lnTo>
                  <a:lnTo>
                    <a:pt x="413321" y="121970"/>
                  </a:lnTo>
                  <a:lnTo>
                    <a:pt x="464604" y="121970"/>
                  </a:lnTo>
                  <a:lnTo>
                    <a:pt x="513562" y="112039"/>
                  </a:lnTo>
                  <a:lnTo>
                    <a:pt x="538543" y="73418"/>
                  </a:lnTo>
                  <a:lnTo>
                    <a:pt x="539559" y="61175"/>
                  </a:lnTo>
                  <a:close/>
                </a:path>
                <a:path w="1060450" h="207009">
                  <a:moveTo>
                    <a:pt x="719709" y="203657"/>
                  </a:moveTo>
                  <a:lnTo>
                    <a:pt x="695032" y="142951"/>
                  </a:lnTo>
                  <a:lnTo>
                    <a:pt x="686282" y="121412"/>
                  </a:lnTo>
                  <a:lnTo>
                    <a:pt x="658177" y="52273"/>
                  </a:lnTo>
                  <a:lnTo>
                    <a:pt x="658177" y="121412"/>
                  </a:lnTo>
                  <a:lnTo>
                    <a:pt x="590016" y="121412"/>
                  </a:lnTo>
                  <a:lnTo>
                    <a:pt x="611936" y="62623"/>
                  </a:lnTo>
                  <a:lnTo>
                    <a:pt x="615226" y="53086"/>
                  </a:lnTo>
                  <a:lnTo>
                    <a:pt x="618159" y="43484"/>
                  </a:lnTo>
                  <a:lnTo>
                    <a:pt x="620737" y="33820"/>
                  </a:lnTo>
                  <a:lnTo>
                    <a:pt x="622985" y="24066"/>
                  </a:lnTo>
                  <a:lnTo>
                    <a:pt x="625729" y="32867"/>
                  </a:lnTo>
                  <a:lnTo>
                    <a:pt x="629031" y="42760"/>
                  </a:lnTo>
                  <a:lnTo>
                    <a:pt x="632879" y="53771"/>
                  </a:lnTo>
                  <a:lnTo>
                    <a:pt x="637311" y="65887"/>
                  </a:lnTo>
                  <a:lnTo>
                    <a:pt x="658177" y="121412"/>
                  </a:lnTo>
                  <a:lnTo>
                    <a:pt x="658177" y="52273"/>
                  </a:lnTo>
                  <a:lnTo>
                    <a:pt x="646709" y="24066"/>
                  </a:lnTo>
                  <a:lnTo>
                    <a:pt x="638289" y="3365"/>
                  </a:lnTo>
                  <a:lnTo>
                    <a:pt x="609193" y="3365"/>
                  </a:lnTo>
                  <a:lnTo>
                    <a:pt x="532485" y="203657"/>
                  </a:lnTo>
                  <a:lnTo>
                    <a:pt x="560539" y="203657"/>
                  </a:lnTo>
                  <a:lnTo>
                    <a:pt x="582244" y="142951"/>
                  </a:lnTo>
                  <a:lnTo>
                    <a:pt x="666457" y="142951"/>
                  </a:lnTo>
                  <a:lnTo>
                    <a:pt x="689597" y="203657"/>
                  </a:lnTo>
                  <a:lnTo>
                    <a:pt x="719709" y="203657"/>
                  </a:lnTo>
                  <a:close/>
                </a:path>
                <a:path w="1060450" h="207009">
                  <a:moveTo>
                    <a:pt x="862152" y="3124"/>
                  </a:moveTo>
                  <a:lnTo>
                    <a:pt x="703783" y="3124"/>
                  </a:lnTo>
                  <a:lnTo>
                    <a:pt x="703783" y="27254"/>
                  </a:lnTo>
                  <a:lnTo>
                    <a:pt x="769708" y="27254"/>
                  </a:lnTo>
                  <a:lnTo>
                    <a:pt x="769708" y="203784"/>
                  </a:lnTo>
                  <a:lnTo>
                    <a:pt x="796239" y="203784"/>
                  </a:lnTo>
                  <a:lnTo>
                    <a:pt x="796239" y="27254"/>
                  </a:lnTo>
                  <a:lnTo>
                    <a:pt x="862152" y="27254"/>
                  </a:lnTo>
                  <a:lnTo>
                    <a:pt x="862152" y="3124"/>
                  </a:lnTo>
                  <a:close/>
                </a:path>
                <a:path w="1060450" h="207009">
                  <a:moveTo>
                    <a:pt x="1060132" y="103784"/>
                  </a:moveTo>
                  <a:lnTo>
                    <a:pt x="1053553" y="62395"/>
                  </a:lnTo>
                  <a:lnTo>
                    <a:pt x="1034148" y="29083"/>
                  </a:lnTo>
                  <a:lnTo>
                    <a:pt x="1032764" y="27787"/>
                  </a:lnTo>
                  <a:lnTo>
                    <a:pt x="1032764" y="103835"/>
                  </a:lnTo>
                  <a:lnTo>
                    <a:pt x="1031557" y="121996"/>
                  </a:lnTo>
                  <a:lnTo>
                    <a:pt x="1013485" y="163372"/>
                  </a:lnTo>
                  <a:lnTo>
                    <a:pt x="978598" y="183045"/>
                  </a:lnTo>
                  <a:lnTo>
                    <a:pt x="964336" y="184353"/>
                  </a:lnTo>
                  <a:lnTo>
                    <a:pt x="950252" y="183045"/>
                  </a:lnTo>
                  <a:lnTo>
                    <a:pt x="915593" y="163563"/>
                  </a:lnTo>
                  <a:lnTo>
                    <a:pt x="897407" y="123748"/>
                  </a:lnTo>
                  <a:lnTo>
                    <a:pt x="896188" y="106629"/>
                  </a:lnTo>
                  <a:lnTo>
                    <a:pt x="897458" y="85686"/>
                  </a:lnTo>
                  <a:lnTo>
                    <a:pt x="916432" y="42240"/>
                  </a:lnTo>
                  <a:lnTo>
                    <a:pt x="951204" y="24142"/>
                  </a:lnTo>
                  <a:lnTo>
                    <a:pt x="964755" y="22936"/>
                  </a:lnTo>
                  <a:lnTo>
                    <a:pt x="974382" y="23571"/>
                  </a:lnTo>
                  <a:lnTo>
                    <a:pt x="1014361" y="45021"/>
                  </a:lnTo>
                  <a:lnTo>
                    <a:pt x="1030706" y="80924"/>
                  </a:lnTo>
                  <a:lnTo>
                    <a:pt x="1032764" y="103835"/>
                  </a:lnTo>
                  <a:lnTo>
                    <a:pt x="1032764" y="27787"/>
                  </a:lnTo>
                  <a:lnTo>
                    <a:pt x="1027582" y="22936"/>
                  </a:lnTo>
                  <a:lnTo>
                    <a:pt x="1025004" y="20510"/>
                  </a:lnTo>
                  <a:lnTo>
                    <a:pt x="1014552" y="13246"/>
                  </a:lnTo>
                  <a:lnTo>
                    <a:pt x="1003096" y="7467"/>
                  </a:lnTo>
                  <a:lnTo>
                    <a:pt x="990942" y="3314"/>
                  </a:lnTo>
                  <a:lnTo>
                    <a:pt x="978115" y="825"/>
                  </a:lnTo>
                  <a:lnTo>
                    <a:pt x="964615" y="0"/>
                  </a:lnTo>
                  <a:lnTo>
                    <a:pt x="944422" y="1752"/>
                  </a:lnTo>
                  <a:lnTo>
                    <a:pt x="895578" y="28168"/>
                  </a:lnTo>
                  <a:lnTo>
                    <a:pt x="875512" y="61760"/>
                  </a:lnTo>
                  <a:lnTo>
                    <a:pt x="868807" y="106159"/>
                  </a:lnTo>
                  <a:lnTo>
                    <a:pt x="869518" y="119164"/>
                  </a:lnTo>
                  <a:lnTo>
                    <a:pt x="880262" y="156095"/>
                  </a:lnTo>
                  <a:lnTo>
                    <a:pt x="913968" y="193357"/>
                  </a:lnTo>
                  <a:lnTo>
                    <a:pt x="950709" y="206159"/>
                  </a:lnTo>
                  <a:lnTo>
                    <a:pt x="964476" y="207010"/>
                  </a:lnTo>
                  <a:lnTo>
                    <a:pt x="977277" y="206248"/>
                  </a:lnTo>
                  <a:lnTo>
                    <a:pt x="1023670" y="187769"/>
                  </a:lnTo>
                  <a:lnTo>
                    <a:pt x="1026071" y="184353"/>
                  </a:lnTo>
                  <a:lnTo>
                    <a:pt x="1053223" y="145884"/>
                  </a:lnTo>
                  <a:lnTo>
                    <a:pt x="1059370" y="118643"/>
                  </a:lnTo>
                  <a:lnTo>
                    <a:pt x="1060132" y="103784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76800" y="723900"/>
              <a:ext cx="152399" cy="19964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41976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5" h="199390">
                  <a:moveTo>
                    <a:pt x="156514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0" y="199390"/>
                  </a:lnTo>
                  <a:lnTo>
                    <a:pt x="26454" y="199390"/>
                  </a:lnTo>
                  <a:lnTo>
                    <a:pt x="26454" y="24130"/>
                  </a:lnTo>
                  <a:lnTo>
                    <a:pt x="130060" y="24130"/>
                  </a:lnTo>
                  <a:lnTo>
                    <a:pt x="130060" y="199390"/>
                  </a:lnTo>
                  <a:lnTo>
                    <a:pt x="156514" y="199390"/>
                  </a:lnTo>
                  <a:lnTo>
                    <a:pt x="156514" y="24130"/>
                  </a:lnTo>
                  <a:lnTo>
                    <a:pt x="156514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35751" y="723900"/>
              <a:ext cx="150875" cy="1996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34000" y="720852"/>
              <a:ext cx="190499" cy="20573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24728" y="723899"/>
              <a:ext cx="350520" cy="200025"/>
            </a:xfrm>
            <a:custGeom>
              <a:avLst/>
              <a:gdLst/>
              <a:ahLst/>
              <a:cxnLst/>
              <a:rect l="l" t="t" r="r" b="b"/>
              <a:pathLst>
                <a:path w="350520" h="200025">
                  <a:moveTo>
                    <a:pt x="156464" y="0"/>
                  </a:moveTo>
                  <a:lnTo>
                    <a:pt x="129921" y="0"/>
                  </a:lnTo>
                  <a:lnTo>
                    <a:pt x="129921" y="82550"/>
                  </a:lnTo>
                  <a:lnTo>
                    <a:pt x="26543" y="82550"/>
                  </a:lnTo>
                  <a:lnTo>
                    <a:pt x="26543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43" y="199390"/>
                  </a:lnTo>
                  <a:lnTo>
                    <a:pt x="26543" y="106680"/>
                  </a:lnTo>
                  <a:lnTo>
                    <a:pt x="129921" y="106680"/>
                  </a:lnTo>
                  <a:lnTo>
                    <a:pt x="129921" y="199390"/>
                  </a:lnTo>
                  <a:lnTo>
                    <a:pt x="156464" y="199390"/>
                  </a:lnTo>
                  <a:lnTo>
                    <a:pt x="156464" y="106680"/>
                  </a:lnTo>
                  <a:lnTo>
                    <a:pt x="156464" y="82550"/>
                  </a:lnTo>
                  <a:lnTo>
                    <a:pt x="156464" y="0"/>
                  </a:lnTo>
                  <a:close/>
                </a:path>
                <a:path w="350520" h="200025">
                  <a:moveTo>
                    <a:pt x="350405" y="175641"/>
                  </a:moveTo>
                  <a:lnTo>
                    <a:pt x="227749" y="175641"/>
                  </a:lnTo>
                  <a:lnTo>
                    <a:pt x="227749" y="108331"/>
                  </a:lnTo>
                  <a:lnTo>
                    <a:pt x="338112" y="108331"/>
                  </a:lnTo>
                  <a:lnTo>
                    <a:pt x="338112" y="84201"/>
                  </a:lnTo>
                  <a:lnTo>
                    <a:pt x="227749" y="84201"/>
                  </a:lnTo>
                  <a:lnTo>
                    <a:pt x="227749" y="24511"/>
                  </a:lnTo>
                  <a:lnTo>
                    <a:pt x="345655" y="24511"/>
                  </a:lnTo>
                  <a:lnTo>
                    <a:pt x="345655" y="381"/>
                  </a:lnTo>
                  <a:lnTo>
                    <a:pt x="201206" y="381"/>
                  </a:lnTo>
                  <a:lnTo>
                    <a:pt x="201206" y="24511"/>
                  </a:lnTo>
                  <a:lnTo>
                    <a:pt x="201206" y="84201"/>
                  </a:lnTo>
                  <a:lnTo>
                    <a:pt x="201206" y="108331"/>
                  </a:lnTo>
                  <a:lnTo>
                    <a:pt x="201206" y="175641"/>
                  </a:lnTo>
                  <a:lnTo>
                    <a:pt x="201206" y="199771"/>
                  </a:lnTo>
                  <a:lnTo>
                    <a:pt x="350405" y="199771"/>
                  </a:lnTo>
                  <a:lnTo>
                    <a:pt x="350405" y="175641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04203" y="720852"/>
              <a:ext cx="176783" cy="20573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412992" y="723899"/>
              <a:ext cx="344805" cy="200025"/>
            </a:xfrm>
            <a:custGeom>
              <a:avLst/>
              <a:gdLst/>
              <a:ahLst/>
              <a:cxnLst/>
              <a:rect l="l" t="t" r="r" b="b"/>
              <a:pathLst>
                <a:path w="344804" h="200025">
                  <a:moveTo>
                    <a:pt x="149580" y="175641"/>
                  </a:moveTo>
                  <a:lnTo>
                    <a:pt x="26606" y="175641"/>
                  </a:lnTo>
                  <a:lnTo>
                    <a:pt x="26606" y="108331"/>
                  </a:lnTo>
                  <a:lnTo>
                    <a:pt x="137261" y="108331"/>
                  </a:lnTo>
                  <a:lnTo>
                    <a:pt x="137261" y="84201"/>
                  </a:lnTo>
                  <a:lnTo>
                    <a:pt x="26606" y="84201"/>
                  </a:lnTo>
                  <a:lnTo>
                    <a:pt x="26606" y="24511"/>
                  </a:lnTo>
                  <a:lnTo>
                    <a:pt x="144818" y="24511"/>
                  </a:lnTo>
                  <a:lnTo>
                    <a:pt x="144818" y="381"/>
                  </a:lnTo>
                  <a:lnTo>
                    <a:pt x="0" y="381"/>
                  </a:lnTo>
                  <a:lnTo>
                    <a:pt x="0" y="24511"/>
                  </a:lnTo>
                  <a:lnTo>
                    <a:pt x="0" y="84201"/>
                  </a:lnTo>
                  <a:lnTo>
                    <a:pt x="0" y="108331"/>
                  </a:lnTo>
                  <a:lnTo>
                    <a:pt x="0" y="175641"/>
                  </a:lnTo>
                  <a:lnTo>
                    <a:pt x="0" y="199771"/>
                  </a:lnTo>
                  <a:lnTo>
                    <a:pt x="149580" y="199771"/>
                  </a:lnTo>
                  <a:lnTo>
                    <a:pt x="149580" y="175641"/>
                  </a:lnTo>
                  <a:close/>
                </a:path>
                <a:path w="344804" h="200025">
                  <a:moveTo>
                    <a:pt x="344258" y="0"/>
                  </a:moveTo>
                  <a:lnTo>
                    <a:pt x="317652" y="0"/>
                  </a:lnTo>
                  <a:lnTo>
                    <a:pt x="317652" y="82550"/>
                  </a:lnTo>
                  <a:lnTo>
                    <a:pt x="214007" y="82550"/>
                  </a:lnTo>
                  <a:lnTo>
                    <a:pt x="214007" y="0"/>
                  </a:lnTo>
                  <a:lnTo>
                    <a:pt x="187388" y="0"/>
                  </a:lnTo>
                  <a:lnTo>
                    <a:pt x="187388" y="82550"/>
                  </a:lnTo>
                  <a:lnTo>
                    <a:pt x="187388" y="106680"/>
                  </a:lnTo>
                  <a:lnTo>
                    <a:pt x="187388" y="199390"/>
                  </a:lnTo>
                  <a:lnTo>
                    <a:pt x="214007" y="199390"/>
                  </a:lnTo>
                  <a:lnTo>
                    <a:pt x="214007" y="106680"/>
                  </a:lnTo>
                  <a:lnTo>
                    <a:pt x="317652" y="106680"/>
                  </a:lnTo>
                  <a:lnTo>
                    <a:pt x="317652" y="199390"/>
                  </a:lnTo>
                  <a:lnTo>
                    <a:pt x="344258" y="199390"/>
                  </a:lnTo>
                  <a:lnTo>
                    <a:pt x="344258" y="106680"/>
                  </a:lnTo>
                  <a:lnTo>
                    <a:pt x="344258" y="82550"/>
                  </a:lnTo>
                  <a:lnTo>
                    <a:pt x="344258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01612" y="723900"/>
              <a:ext cx="156971" cy="19964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02780" y="720852"/>
              <a:ext cx="245362" cy="2057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39583" y="723900"/>
              <a:ext cx="187450" cy="1996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48371" y="723900"/>
              <a:ext cx="190499" cy="19964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80020" y="723900"/>
              <a:ext cx="192023" cy="19964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14715" y="723900"/>
              <a:ext cx="156970" cy="1996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93023" y="723900"/>
              <a:ext cx="187451" cy="19964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01811" y="723900"/>
              <a:ext cx="327659" cy="199643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0" y="1560575"/>
            <a:ext cx="5611495" cy="3433445"/>
            <a:chOff x="0" y="1560575"/>
            <a:chExt cx="5611495" cy="3433445"/>
          </a:xfrm>
        </p:grpSpPr>
        <p:sp>
          <p:nvSpPr>
            <p:cNvPr id="31" name="object 31"/>
            <p:cNvSpPr/>
            <p:nvPr/>
          </p:nvSpPr>
          <p:spPr>
            <a:xfrm>
              <a:off x="0" y="1560575"/>
              <a:ext cx="5596255" cy="615950"/>
            </a:xfrm>
            <a:custGeom>
              <a:avLst/>
              <a:gdLst/>
              <a:ahLst/>
              <a:cxnLst/>
              <a:rect l="l" t="t" r="r" b="b"/>
              <a:pathLst>
                <a:path w="5596255" h="615950">
                  <a:moveTo>
                    <a:pt x="5595886" y="0"/>
                  </a:moveTo>
                  <a:lnTo>
                    <a:pt x="0" y="0"/>
                  </a:lnTo>
                  <a:lnTo>
                    <a:pt x="0" y="615696"/>
                  </a:lnTo>
                  <a:lnTo>
                    <a:pt x="5595886" y="615696"/>
                  </a:lnTo>
                  <a:lnTo>
                    <a:pt x="5595886" y="0"/>
                  </a:lnTo>
                  <a:close/>
                </a:path>
              </a:pathLst>
            </a:custGeom>
            <a:solidFill>
              <a:srgbClr val="FFE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71372" y="1776983"/>
              <a:ext cx="373379" cy="22555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75232" y="1780031"/>
              <a:ext cx="365759" cy="22097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865363" y="1780031"/>
              <a:ext cx="534035" cy="220979"/>
            </a:xfrm>
            <a:custGeom>
              <a:avLst/>
              <a:gdLst/>
              <a:ahLst/>
              <a:cxnLst/>
              <a:rect l="l" t="t" r="r" b="b"/>
              <a:pathLst>
                <a:path w="534035" h="220980">
                  <a:moveTo>
                    <a:pt x="153073" y="217919"/>
                  </a:moveTo>
                  <a:lnTo>
                    <a:pt x="108013" y="145478"/>
                  </a:lnTo>
                  <a:lnTo>
                    <a:pt x="76758" y="111137"/>
                  </a:lnTo>
                  <a:lnTo>
                    <a:pt x="66205" y="106527"/>
                  </a:lnTo>
                  <a:lnTo>
                    <a:pt x="73228" y="103644"/>
                  </a:lnTo>
                  <a:lnTo>
                    <a:pt x="97739" y="72694"/>
                  </a:lnTo>
                  <a:lnTo>
                    <a:pt x="107315" y="50177"/>
                  </a:lnTo>
                  <a:lnTo>
                    <a:pt x="111353" y="42100"/>
                  </a:lnTo>
                  <a:lnTo>
                    <a:pt x="115150" y="35902"/>
                  </a:lnTo>
                  <a:lnTo>
                    <a:pt x="118706" y="31610"/>
                  </a:lnTo>
                  <a:lnTo>
                    <a:pt x="123177" y="27152"/>
                  </a:lnTo>
                  <a:lnTo>
                    <a:pt x="130060" y="24930"/>
                  </a:lnTo>
                  <a:lnTo>
                    <a:pt x="139268" y="24930"/>
                  </a:lnTo>
                  <a:lnTo>
                    <a:pt x="150939" y="25234"/>
                  </a:lnTo>
                  <a:lnTo>
                    <a:pt x="150939" y="304"/>
                  </a:lnTo>
                  <a:lnTo>
                    <a:pt x="150329" y="101"/>
                  </a:lnTo>
                  <a:lnTo>
                    <a:pt x="124561" y="0"/>
                  </a:lnTo>
                  <a:lnTo>
                    <a:pt x="116509" y="2032"/>
                  </a:lnTo>
                  <a:lnTo>
                    <a:pt x="85750" y="32905"/>
                  </a:lnTo>
                  <a:lnTo>
                    <a:pt x="71488" y="64465"/>
                  </a:lnTo>
                  <a:lnTo>
                    <a:pt x="66065" y="75006"/>
                  </a:lnTo>
                  <a:lnTo>
                    <a:pt x="29032" y="95745"/>
                  </a:lnTo>
                  <a:lnTo>
                    <a:pt x="29032" y="304"/>
                  </a:lnTo>
                  <a:lnTo>
                    <a:pt x="0" y="304"/>
                  </a:lnTo>
                  <a:lnTo>
                    <a:pt x="0" y="217919"/>
                  </a:lnTo>
                  <a:lnTo>
                    <a:pt x="29032" y="217919"/>
                  </a:lnTo>
                  <a:lnTo>
                    <a:pt x="29032" y="116103"/>
                  </a:lnTo>
                  <a:lnTo>
                    <a:pt x="36703" y="116674"/>
                  </a:lnTo>
                  <a:lnTo>
                    <a:pt x="73190" y="147650"/>
                  </a:lnTo>
                  <a:lnTo>
                    <a:pt x="117119" y="217919"/>
                  </a:lnTo>
                  <a:lnTo>
                    <a:pt x="153073" y="217919"/>
                  </a:lnTo>
                  <a:close/>
                </a:path>
                <a:path w="534035" h="220980">
                  <a:moveTo>
                    <a:pt x="334111" y="469"/>
                  </a:moveTo>
                  <a:lnTo>
                    <a:pt x="160870" y="469"/>
                  </a:lnTo>
                  <a:lnTo>
                    <a:pt x="160870" y="25869"/>
                  </a:lnTo>
                  <a:lnTo>
                    <a:pt x="232981" y="25869"/>
                  </a:lnTo>
                  <a:lnTo>
                    <a:pt x="232981" y="218909"/>
                  </a:lnTo>
                  <a:lnTo>
                    <a:pt x="262001" y="218909"/>
                  </a:lnTo>
                  <a:lnTo>
                    <a:pt x="262001" y="25869"/>
                  </a:lnTo>
                  <a:lnTo>
                    <a:pt x="334111" y="25869"/>
                  </a:lnTo>
                  <a:lnTo>
                    <a:pt x="334111" y="469"/>
                  </a:lnTo>
                  <a:close/>
                </a:path>
                <a:path w="534035" h="220980">
                  <a:moveTo>
                    <a:pt x="533412" y="304"/>
                  </a:moveTo>
                  <a:lnTo>
                    <a:pt x="504901" y="304"/>
                  </a:lnTo>
                  <a:lnTo>
                    <a:pt x="442620" y="134086"/>
                  </a:lnTo>
                  <a:lnTo>
                    <a:pt x="370979" y="304"/>
                  </a:lnTo>
                  <a:lnTo>
                    <a:pt x="341845" y="304"/>
                  </a:lnTo>
                  <a:lnTo>
                    <a:pt x="430453" y="160223"/>
                  </a:lnTo>
                  <a:lnTo>
                    <a:pt x="425932" y="171183"/>
                  </a:lnTo>
                  <a:lnTo>
                    <a:pt x="402336" y="197853"/>
                  </a:lnTo>
                  <a:lnTo>
                    <a:pt x="395312" y="197853"/>
                  </a:lnTo>
                  <a:lnTo>
                    <a:pt x="388912" y="197434"/>
                  </a:lnTo>
                  <a:lnTo>
                    <a:pt x="382676" y="196189"/>
                  </a:lnTo>
                  <a:lnTo>
                    <a:pt x="376618" y="194094"/>
                  </a:lnTo>
                  <a:lnTo>
                    <a:pt x="370713" y="191173"/>
                  </a:lnTo>
                  <a:lnTo>
                    <a:pt x="370713" y="215785"/>
                  </a:lnTo>
                  <a:lnTo>
                    <a:pt x="378536" y="218059"/>
                  </a:lnTo>
                  <a:lnTo>
                    <a:pt x="385699" y="219659"/>
                  </a:lnTo>
                  <a:lnTo>
                    <a:pt x="392239" y="220637"/>
                  </a:lnTo>
                  <a:lnTo>
                    <a:pt x="398119" y="220954"/>
                  </a:lnTo>
                  <a:lnTo>
                    <a:pt x="406755" y="220345"/>
                  </a:lnTo>
                  <a:lnTo>
                    <a:pt x="437502" y="195884"/>
                  </a:lnTo>
                  <a:lnTo>
                    <a:pt x="451485" y="169595"/>
                  </a:lnTo>
                  <a:lnTo>
                    <a:pt x="533412" y="304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23160" y="1780032"/>
              <a:ext cx="362711" cy="21793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94076" y="1776983"/>
              <a:ext cx="373379" cy="22555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04032" y="1780031"/>
              <a:ext cx="208787" cy="21793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558527" y="1780031"/>
              <a:ext cx="172085" cy="218440"/>
            </a:xfrm>
            <a:custGeom>
              <a:avLst/>
              <a:gdLst/>
              <a:ahLst/>
              <a:cxnLst/>
              <a:rect l="l" t="t" r="r" b="b"/>
              <a:pathLst>
                <a:path w="172085" h="218439">
                  <a:moveTo>
                    <a:pt x="172059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218440"/>
                  </a:lnTo>
                  <a:lnTo>
                    <a:pt x="29083" y="218440"/>
                  </a:lnTo>
                  <a:lnTo>
                    <a:pt x="29083" y="25400"/>
                  </a:lnTo>
                  <a:lnTo>
                    <a:pt x="142976" y="25400"/>
                  </a:lnTo>
                  <a:lnTo>
                    <a:pt x="142976" y="218440"/>
                  </a:lnTo>
                  <a:lnTo>
                    <a:pt x="172059" y="218440"/>
                  </a:lnTo>
                  <a:lnTo>
                    <a:pt x="172059" y="25400"/>
                  </a:lnTo>
                  <a:lnTo>
                    <a:pt x="172059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53611" y="1780032"/>
              <a:ext cx="204215" cy="21793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982212" y="1780031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4" h="218439">
                  <a:moveTo>
                    <a:pt x="170561" y="0"/>
                  </a:moveTo>
                  <a:lnTo>
                    <a:pt x="141630" y="0"/>
                  </a:lnTo>
                  <a:lnTo>
                    <a:pt x="141630" y="90170"/>
                  </a:lnTo>
                  <a:lnTo>
                    <a:pt x="28930" y="90170"/>
                  </a:lnTo>
                  <a:lnTo>
                    <a:pt x="28930" y="0"/>
                  </a:lnTo>
                  <a:lnTo>
                    <a:pt x="0" y="0"/>
                  </a:lnTo>
                  <a:lnTo>
                    <a:pt x="0" y="90170"/>
                  </a:lnTo>
                  <a:lnTo>
                    <a:pt x="0" y="115570"/>
                  </a:lnTo>
                  <a:lnTo>
                    <a:pt x="0" y="218440"/>
                  </a:lnTo>
                  <a:lnTo>
                    <a:pt x="28930" y="218440"/>
                  </a:lnTo>
                  <a:lnTo>
                    <a:pt x="28930" y="115570"/>
                  </a:lnTo>
                  <a:lnTo>
                    <a:pt x="141630" y="115570"/>
                  </a:lnTo>
                  <a:lnTo>
                    <a:pt x="141630" y="218440"/>
                  </a:lnTo>
                  <a:lnTo>
                    <a:pt x="170561" y="218440"/>
                  </a:lnTo>
                  <a:lnTo>
                    <a:pt x="170561" y="115570"/>
                  </a:lnTo>
                  <a:lnTo>
                    <a:pt x="170561" y="90170"/>
                  </a:lnTo>
                  <a:lnTo>
                    <a:pt x="17056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01667" y="1780032"/>
              <a:ext cx="170687" cy="2179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421123" y="1780032"/>
              <a:ext cx="170687" cy="21793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0" y="2174747"/>
              <a:ext cx="5611495" cy="2819400"/>
            </a:xfrm>
            <a:custGeom>
              <a:avLst/>
              <a:gdLst/>
              <a:ahLst/>
              <a:cxnLst/>
              <a:rect l="l" t="t" r="r" b="b"/>
              <a:pathLst>
                <a:path w="5611495" h="2819400">
                  <a:moveTo>
                    <a:pt x="5611126" y="0"/>
                  </a:moveTo>
                  <a:lnTo>
                    <a:pt x="0" y="0"/>
                  </a:lnTo>
                  <a:lnTo>
                    <a:pt x="0" y="2818815"/>
                  </a:lnTo>
                  <a:lnTo>
                    <a:pt x="5611126" y="2818815"/>
                  </a:lnTo>
                  <a:lnTo>
                    <a:pt x="5611126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54608" y="2702052"/>
              <a:ext cx="2215895" cy="31241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54608" y="3214116"/>
              <a:ext cx="207263" cy="13258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83208" y="3211068"/>
              <a:ext cx="295655" cy="11429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98676" y="3211068"/>
              <a:ext cx="315467" cy="11429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937004" y="3214116"/>
              <a:ext cx="126491" cy="10820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886456" y="3553968"/>
              <a:ext cx="470915" cy="11125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457955" y="3582924"/>
              <a:ext cx="152399" cy="8229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59180" y="3552443"/>
              <a:ext cx="3805427" cy="483107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54608" y="5654040"/>
            <a:ext cx="6597395" cy="48310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59180" y="6333744"/>
            <a:ext cx="7078979" cy="484631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5603747" y="2185416"/>
            <a:ext cx="5088255" cy="615950"/>
            <a:chOff x="5603747" y="2185416"/>
            <a:chExt cx="5088255" cy="615950"/>
          </a:xfrm>
        </p:grpSpPr>
        <p:sp>
          <p:nvSpPr>
            <p:cNvPr id="55" name="object 55"/>
            <p:cNvSpPr/>
            <p:nvPr/>
          </p:nvSpPr>
          <p:spPr>
            <a:xfrm>
              <a:off x="5603747" y="2185416"/>
              <a:ext cx="5088255" cy="615950"/>
            </a:xfrm>
            <a:custGeom>
              <a:avLst/>
              <a:gdLst/>
              <a:ahLst/>
              <a:cxnLst/>
              <a:rect l="l" t="t" r="r" b="b"/>
              <a:pathLst>
                <a:path w="5088255" h="615950">
                  <a:moveTo>
                    <a:pt x="5088115" y="0"/>
                  </a:moveTo>
                  <a:lnTo>
                    <a:pt x="0" y="0"/>
                  </a:lnTo>
                  <a:lnTo>
                    <a:pt x="0" y="615696"/>
                  </a:lnTo>
                  <a:lnTo>
                    <a:pt x="5088115" y="615696"/>
                  </a:lnTo>
                  <a:lnTo>
                    <a:pt x="5088115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519674" y="2389630"/>
              <a:ext cx="194538" cy="26964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749795" y="2389632"/>
              <a:ext cx="170687" cy="21793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966203" y="2389632"/>
              <a:ext cx="166115" cy="21793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171943" y="2389632"/>
              <a:ext cx="170687" cy="21793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379207" y="2386584"/>
              <a:ext cx="160019" cy="22555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575803" y="2389632"/>
              <a:ext cx="170687" cy="21793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784591" y="2386584"/>
              <a:ext cx="208787" cy="225551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031480" y="2389631"/>
              <a:ext cx="170815" cy="218440"/>
            </a:xfrm>
            <a:custGeom>
              <a:avLst/>
              <a:gdLst/>
              <a:ahLst/>
              <a:cxnLst/>
              <a:rect l="l" t="t" r="r" b="b"/>
              <a:pathLst>
                <a:path w="170815" h="218439">
                  <a:moveTo>
                    <a:pt x="170561" y="0"/>
                  </a:moveTo>
                  <a:lnTo>
                    <a:pt x="141630" y="0"/>
                  </a:lnTo>
                  <a:lnTo>
                    <a:pt x="141630" y="90170"/>
                  </a:lnTo>
                  <a:lnTo>
                    <a:pt x="28917" y="90170"/>
                  </a:lnTo>
                  <a:lnTo>
                    <a:pt x="28917" y="0"/>
                  </a:lnTo>
                  <a:lnTo>
                    <a:pt x="0" y="0"/>
                  </a:lnTo>
                  <a:lnTo>
                    <a:pt x="0" y="90170"/>
                  </a:lnTo>
                  <a:lnTo>
                    <a:pt x="0" y="115570"/>
                  </a:lnTo>
                  <a:lnTo>
                    <a:pt x="0" y="218440"/>
                  </a:lnTo>
                  <a:lnTo>
                    <a:pt x="28917" y="218440"/>
                  </a:lnTo>
                  <a:lnTo>
                    <a:pt x="28917" y="115570"/>
                  </a:lnTo>
                  <a:lnTo>
                    <a:pt x="141630" y="115570"/>
                  </a:lnTo>
                  <a:lnTo>
                    <a:pt x="141630" y="218440"/>
                  </a:lnTo>
                  <a:lnTo>
                    <a:pt x="170561" y="218440"/>
                  </a:lnTo>
                  <a:lnTo>
                    <a:pt x="170561" y="115570"/>
                  </a:lnTo>
                  <a:lnTo>
                    <a:pt x="170561" y="90170"/>
                  </a:lnTo>
                  <a:lnTo>
                    <a:pt x="17056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4" name="object 6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515100" y="3112007"/>
            <a:ext cx="3416807" cy="1133855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934211" y="3468623"/>
            <a:ext cx="4495800" cy="739140"/>
          </a:xfrm>
          <a:custGeom>
            <a:avLst/>
            <a:gdLst/>
            <a:ahLst/>
            <a:cxnLst/>
            <a:rect l="l" t="t" r="r" b="b"/>
            <a:pathLst>
              <a:path w="4495800" h="739139">
                <a:moveTo>
                  <a:pt x="4495800" y="0"/>
                </a:moveTo>
                <a:lnTo>
                  <a:pt x="0" y="0"/>
                </a:lnTo>
                <a:lnTo>
                  <a:pt x="0" y="739139"/>
                </a:lnTo>
                <a:lnTo>
                  <a:pt x="4495800" y="739139"/>
                </a:lnTo>
                <a:lnTo>
                  <a:pt x="4495800" y="0"/>
                </a:lnTo>
                <a:close/>
              </a:path>
            </a:pathLst>
          </a:custGeom>
          <a:solidFill>
            <a:srgbClr val="EB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1012268" y="3489572"/>
            <a:ext cx="408622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410" indent="-93345">
              <a:lnSpc>
                <a:spcPct val="100000"/>
              </a:lnSpc>
              <a:spcBef>
                <a:spcPts val="105"/>
              </a:spcBef>
              <a:buFont typeface="Calibri"/>
              <a:buChar char="-"/>
              <a:tabLst>
                <a:tab pos="106045" algn="l"/>
              </a:tabLst>
            </a:pPr>
            <a:r>
              <a:rPr sz="1400" dirty="0">
                <a:latin typeface="Calibri"/>
                <a:cs typeface="Calibri"/>
              </a:rPr>
              <a:t>ЮГ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(Центр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дивизиона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0" dirty="0">
                <a:latin typeface="Calibri"/>
                <a:cs typeface="Calibri"/>
              </a:rPr>
              <a:t> Ростов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Дону)</a:t>
            </a:r>
            <a:endParaRPr sz="1400">
              <a:latin typeface="Calibri"/>
              <a:cs typeface="Calibri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400" spc="-15" dirty="0">
                <a:latin typeface="Calibri"/>
                <a:cs typeface="Calibri"/>
              </a:rPr>
              <a:t>Урал</a:t>
            </a:r>
            <a:r>
              <a:rPr sz="1400" spc="-5" dirty="0">
                <a:latin typeface="Calibri"/>
                <a:cs typeface="Calibri"/>
              </a:rPr>
              <a:t> (Центр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дивизиона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 </a:t>
            </a:r>
            <a:r>
              <a:rPr sz="1400" spc="-10" dirty="0">
                <a:latin typeface="Calibri"/>
                <a:cs typeface="Calibri"/>
              </a:rPr>
              <a:t>Дюртюли</a:t>
            </a:r>
            <a:r>
              <a:rPr sz="1400" dirty="0">
                <a:latin typeface="Calibri"/>
                <a:cs typeface="Calibri"/>
              </a:rPr>
              <a:t> –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Головной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офис)</a:t>
            </a:r>
            <a:endParaRPr sz="1400">
              <a:latin typeface="Calibri"/>
              <a:cs typeface="Calibri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400" spc="-5" dirty="0">
                <a:latin typeface="Calibri"/>
                <a:cs typeface="Calibri"/>
              </a:rPr>
              <a:t>ДАЛЬНИЙ</a:t>
            </a:r>
            <a:r>
              <a:rPr sz="1400" spc="-10" dirty="0">
                <a:latin typeface="Calibri"/>
                <a:cs typeface="Calibri"/>
              </a:rPr>
              <a:t> ВОСТОК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(Центр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дивизиона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Хабаровск)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759" y="1751076"/>
            <a:ext cx="5931407" cy="444855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60703" y="448055"/>
            <a:ext cx="9631680" cy="673735"/>
            <a:chOff x="1060703" y="448055"/>
            <a:chExt cx="9631680" cy="673735"/>
          </a:xfrm>
        </p:grpSpPr>
        <p:sp>
          <p:nvSpPr>
            <p:cNvPr id="4" name="object 4"/>
            <p:cNvSpPr/>
            <p:nvPr/>
          </p:nvSpPr>
          <p:spPr>
            <a:xfrm>
              <a:off x="1060703" y="448055"/>
              <a:ext cx="9631680" cy="673735"/>
            </a:xfrm>
            <a:custGeom>
              <a:avLst/>
              <a:gdLst/>
              <a:ahLst/>
              <a:cxnLst/>
              <a:rect l="l" t="t" r="r" b="b"/>
              <a:pathLst>
                <a:path w="9631680" h="673735">
                  <a:moveTo>
                    <a:pt x="963150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9631502" y="673608"/>
                  </a:lnTo>
                  <a:lnTo>
                    <a:pt x="9631502" y="0"/>
                  </a:lnTo>
                  <a:close/>
                </a:path>
              </a:pathLst>
            </a:custGeom>
            <a:solidFill>
              <a:srgbClr val="F1A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6547" y="720852"/>
              <a:ext cx="342899" cy="2057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14500" y="723899"/>
              <a:ext cx="156845" cy="199390"/>
            </a:xfrm>
            <a:custGeom>
              <a:avLst/>
              <a:gdLst/>
              <a:ahLst/>
              <a:cxnLst/>
              <a:rect l="l" t="t" r="r" b="b"/>
              <a:pathLst>
                <a:path w="156844" h="199390">
                  <a:moveTo>
                    <a:pt x="156591" y="0"/>
                  </a:moveTo>
                  <a:lnTo>
                    <a:pt x="130022" y="0"/>
                  </a:lnTo>
                  <a:lnTo>
                    <a:pt x="130022" y="82550"/>
                  </a:lnTo>
                  <a:lnTo>
                    <a:pt x="26568" y="82550"/>
                  </a:lnTo>
                  <a:lnTo>
                    <a:pt x="26568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0" y="199390"/>
                  </a:lnTo>
                  <a:lnTo>
                    <a:pt x="26568" y="199390"/>
                  </a:lnTo>
                  <a:lnTo>
                    <a:pt x="26568" y="106680"/>
                  </a:lnTo>
                  <a:lnTo>
                    <a:pt x="130022" y="106680"/>
                  </a:lnTo>
                  <a:lnTo>
                    <a:pt x="130022" y="199390"/>
                  </a:lnTo>
                  <a:lnTo>
                    <a:pt x="156591" y="199390"/>
                  </a:lnTo>
                  <a:lnTo>
                    <a:pt x="156591" y="106680"/>
                  </a:lnTo>
                  <a:lnTo>
                    <a:pt x="156591" y="82550"/>
                  </a:lnTo>
                  <a:lnTo>
                    <a:pt x="156591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8904" y="723900"/>
              <a:ext cx="342899" cy="1996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3139" y="723900"/>
              <a:ext cx="304799" cy="1996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6895" y="723900"/>
              <a:ext cx="201167" cy="199643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4419" y="1792223"/>
            <a:ext cx="457199" cy="1508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6296" y="1842516"/>
            <a:ext cx="91439" cy="89915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714487" y="1793747"/>
            <a:ext cx="470534" cy="146050"/>
          </a:xfrm>
          <a:custGeom>
            <a:avLst/>
            <a:gdLst/>
            <a:ahLst/>
            <a:cxnLst/>
            <a:rect l="l" t="t" r="r" b="b"/>
            <a:pathLst>
              <a:path w="470535" h="146050">
                <a:moveTo>
                  <a:pt x="115201" y="990"/>
                </a:moveTo>
                <a:lnTo>
                  <a:pt x="0" y="990"/>
                </a:lnTo>
                <a:lnTo>
                  <a:pt x="0" y="25120"/>
                </a:lnTo>
                <a:lnTo>
                  <a:pt x="43002" y="25120"/>
                </a:lnTo>
                <a:lnTo>
                  <a:pt x="43002" y="145770"/>
                </a:lnTo>
                <a:lnTo>
                  <a:pt x="72402" y="145770"/>
                </a:lnTo>
                <a:lnTo>
                  <a:pt x="72402" y="25120"/>
                </a:lnTo>
                <a:lnTo>
                  <a:pt x="115201" y="25120"/>
                </a:lnTo>
                <a:lnTo>
                  <a:pt x="115201" y="990"/>
                </a:lnTo>
                <a:close/>
              </a:path>
              <a:path w="470535" h="146050">
                <a:moveTo>
                  <a:pt x="234035" y="990"/>
                </a:moveTo>
                <a:lnTo>
                  <a:pt x="135674" y="990"/>
                </a:lnTo>
                <a:lnTo>
                  <a:pt x="135674" y="25120"/>
                </a:lnTo>
                <a:lnTo>
                  <a:pt x="135674" y="145770"/>
                </a:lnTo>
                <a:lnTo>
                  <a:pt x="165074" y="145770"/>
                </a:lnTo>
                <a:lnTo>
                  <a:pt x="165074" y="25120"/>
                </a:lnTo>
                <a:lnTo>
                  <a:pt x="234035" y="25120"/>
                </a:lnTo>
                <a:lnTo>
                  <a:pt x="234035" y="990"/>
                </a:lnTo>
                <a:close/>
              </a:path>
              <a:path w="470535" h="146050">
                <a:moveTo>
                  <a:pt x="356298" y="145503"/>
                </a:moveTo>
                <a:lnTo>
                  <a:pt x="332803" y="98742"/>
                </a:lnTo>
                <a:lnTo>
                  <a:pt x="306362" y="71183"/>
                </a:lnTo>
                <a:lnTo>
                  <a:pt x="311645" y="68211"/>
                </a:lnTo>
                <a:lnTo>
                  <a:pt x="315328" y="65049"/>
                </a:lnTo>
                <a:lnTo>
                  <a:pt x="319493" y="58331"/>
                </a:lnTo>
                <a:lnTo>
                  <a:pt x="321411" y="54152"/>
                </a:lnTo>
                <a:lnTo>
                  <a:pt x="326542" y="39725"/>
                </a:lnTo>
                <a:lnTo>
                  <a:pt x="329082" y="33502"/>
                </a:lnTo>
                <a:lnTo>
                  <a:pt x="332536" y="27444"/>
                </a:lnTo>
                <a:lnTo>
                  <a:pt x="334759" y="25196"/>
                </a:lnTo>
                <a:lnTo>
                  <a:pt x="340296" y="22237"/>
                </a:lnTo>
                <a:lnTo>
                  <a:pt x="344703" y="21501"/>
                </a:lnTo>
                <a:lnTo>
                  <a:pt x="354876" y="21602"/>
                </a:lnTo>
                <a:lnTo>
                  <a:pt x="354876" y="0"/>
                </a:lnTo>
                <a:lnTo>
                  <a:pt x="316649" y="9791"/>
                </a:lnTo>
                <a:lnTo>
                  <a:pt x="294563" y="54825"/>
                </a:lnTo>
                <a:lnTo>
                  <a:pt x="289979" y="60248"/>
                </a:lnTo>
                <a:lnTo>
                  <a:pt x="285546" y="61887"/>
                </a:lnTo>
                <a:lnTo>
                  <a:pt x="279019" y="62560"/>
                </a:lnTo>
                <a:lnTo>
                  <a:pt x="279019" y="1016"/>
                </a:lnTo>
                <a:lnTo>
                  <a:pt x="249618" y="1016"/>
                </a:lnTo>
                <a:lnTo>
                  <a:pt x="249618" y="145503"/>
                </a:lnTo>
                <a:lnTo>
                  <a:pt x="279019" y="145503"/>
                </a:lnTo>
                <a:lnTo>
                  <a:pt x="279019" y="82334"/>
                </a:lnTo>
                <a:lnTo>
                  <a:pt x="283933" y="82397"/>
                </a:lnTo>
                <a:lnTo>
                  <a:pt x="321818" y="145503"/>
                </a:lnTo>
                <a:lnTo>
                  <a:pt x="356298" y="145503"/>
                </a:lnTo>
                <a:close/>
              </a:path>
              <a:path w="470535" h="146050">
                <a:moveTo>
                  <a:pt x="424307" y="79311"/>
                </a:moveTo>
                <a:lnTo>
                  <a:pt x="369531" y="79311"/>
                </a:lnTo>
                <a:lnTo>
                  <a:pt x="369531" y="106972"/>
                </a:lnTo>
                <a:lnTo>
                  <a:pt x="424307" y="106972"/>
                </a:lnTo>
                <a:lnTo>
                  <a:pt x="424307" y="79311"/>
                </a:lnTo>
                <a:close/>
              </a:path>
              <a:path w="470535" h="146050">
                <a:moveTo>
                  <a:pt x="470344" y="24942"/>
                </a:moveTo>
                <a:lnTo>
                  <a:pt x="440931" y="24942"/>
                </a:lnTo>
                <a:lnTo>
                  <a:pt x="440931" y="146024"/>
                </a:lnTo>
                <a:lnTo>
                  <a:pt x="470344" y="146024"/>
                </a:lnTo>
                <a:lnTo>
                  <a:pt x="470344" y="24942"/>
                </a:lnTo>
                <a:close/>
              </a:path>
            </a:pathLst>
          </a:custGeom>
          <a:solidFill>
            <a:srgbClr val="2A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2156456" y="1792223"/>
            <a:ext cx="728980" cy="151130"/>
            <a:chOff x="2156456" y="1792223"/>
            <a:chExt cx="728980" cy="151130"/>
          </a:xfrm>
        </p:grpSpPr>
        <p:sp>
          <p:nvSpPr>
            <p:cNvPr id="14" name="object 14"/>
            <p:cNvSpPr/>
            <p:nvPr/>
          </p:nvSpPr>
          <p:spPr>
            <a:xfrm>
              <a:off x="2156447" y="1793747"/>
              <a:ext cx="257175" cy="147955"/>
            </a:xfrm>
            <a:custGeom>
              <a:avLst/>
              <a:gdLst/>
              <a:ahLst/>
              <a:cxnLst/>
              <a:rect l="l" t="t" r="r" b="b"/>
              <a:pathLst>
                <a:path w="257175" h="147955">
                  <a:moveTo>
                    <a:pt x="115227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85864" y="24130"/>
                  </a:lnTo>
                  <a:lnTo>
                    <a:pt x="85864" y="147320"/>
                  </a:lnTo>
                  <a:lnTo>
                    <a:pt x="115227" y="147320"/>
                  </a:lnTo>
                  <a:lnTo>
                    <a:pt x="115227" y="24130"/>
                  </a:lnTo>
                  <a:lnTo>
                    <a:pt x="115227" y="0"/>
                  </a:lnTo>
                  <a:close/>
                </a:path>
                <a:path w="257175" h="147955">
                  <a:moveTo>
                    <a:pt x="257149" y="25"/>
                  </a:moveTo>
                  <a:lnTo>
                    <a:pt x="155600" y="25"/>
                  </a:lnTo>
                  <a:lnTo>
                    <a:pt x="155714" y="115341"/>
                  </a:lnTo>
                  <a:lnTo>
                    <a:pt x="154660" y="119443"/>
                  </a:lnTo>
                  <a:lnTo>
                    <a:pt x="150431" y="122796"/>
                  </a:lnTo>
                  <a:lnTo>
                    <a:pt x="146291" y="123609"/>
                  </a:lnTo>
                  <a:lnTo>
                    <a:pt x="133629" y="123507"/>
                  </a:lnTo>
                  <a:lnTo>
                    <a:pt x="133629" y="146481"/>
                  </a:lnTo>
                  <a:lnTo>
                    <a:pt x="148882" y="147472"/>
                  </a:lnTo>
                  <a:lnTo>
                    <a:pt x="162077" y="147472"/>
                  </a:lnTo>
                  <a:lnTo>
                    <a:pt x="183807" y="110223"/>
                  </a:lnTo>
                  <a:lnTo>
                    <a:pt x="184251" y="24803"/>
                  </a:lnTo>
                  <a:lnTo>
                    <a:pt x="227799" y="24803"/>
                  </a:lnTo>
                  <a:lnTo>
                    <a:pt x="227799" y="146646"/>
                  </a:lnTo>
                  <a:lnTo>
                    <a:pt x="257149" y="146646"/>
                  </a:lnTo>
                  <a:lnTo>
                    <a:pt x="257149" y="25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44496" y="1792223"/>
              <a:ext cx="327659" cy="1508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93491" y="1842516"/>
              <a:ext cx="91439" cy="89915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085084" y="3550920"/>
            <a:ext cx="599440" cy="147955"/>
            <a:chOff x="1085084" y="3550920"/>
            <a:chExt cx="599440" cy="147955"/>
          </a:xfrm>
        </p:grpSpPr>
        <p:sp>
          <p:nvSpPr>
            <p:cNvPr id="18" name="object 18"/>
            <p:cNvSpPr/>
            <p:nvPr/>
          </p:nvSpPr>
          <p:spPr>
            <a:xfrm>
              <a:off x="1085075" y="3551148"/>
              <a:ext cx="182880" cy="146050"/>
            </a:xfrm>
            <a:custGeom>
              <a:avLst/>
              <a:gdLst/>
              <a:ahLst/>
              <a:cxnLst/>
              <a:rect l="l" t="t" r="r" b="b"/>
              <a:pathLst>
                <a:path w="182880" h="146050">
                  <a:moveTo>
                    <a:pt x="109270" y="128270"/>
                  </a:moveTo>
                  <a:lnTo>
                    <a:pt x="19443" y="128270"/>
                  </a:lnTo>
                  <a:lnTo>
                    <a:pt x="19443" y="78740"/>
                  </a:lnTo>
                  <a:lnTo>
                    <a:pt x="100266" y="78740"/>
                  </a:lnTo>
                  <a:lnTo>
                    <a:pt x="100266" y="62230"/>
                  </a:lnTo>
                  <a:lnTo>
                    <a:pt x="19443" y="62230"/>
                  </a:lnTo>
                  <a:lnTo>
                    <a:pt x="19443" y="16510"/>
                  </a:lnTo>
                  <a:lnTo>
                    <a:pt x="105791" y="16510"/>
                  </a:lnTo>
                  <a:lnTo>
                    <a:pt x="105791" y="0"/>
                  </a:lnTo>
                  <a:lnTo>
                    <a:pt x="0" y="0"/>
                  </a:lnTo>
                  <a:lnTo>
                    <a:pt x="0" y="16510"/>
                  </a:lnTo>
                  <a:lnTo>
                    <a:pt x="0" y="62230"/>
                  </a:lnTo>
                  <a:lnTo>
                    <a:pt x="0" y="78740"/>
                  </a:lnTo>
                  <a:lnTo>
                    <a:pt x="0" y="128270"/>
                  </a:lnTo>
                  <a:lnTo>
                    <a:pt x="0" y="146050"/>
                  </a:lnTo>
                  <a:lnTo>
                    <a:pt x="109270" y="146050"/>
                  </a:lnTo>
                  <a:lnTo>
                    <a:pt x="109270" y="128270"/>
                  </a:lnTo>
                  <a:close/>
                </a:path>
                <a:path w="182880" h="146050">
                  <a:moveTo>
                    <a:pt x="182333" y="83858"/>
                  </a:moveTo>
                  <a:lnTo>
                    <a:pt x="126669" y="83858"/>
                  </a:lnTo>
                  <a:lnTo>
                    <a:pt x="126669" y="101765"/>
                  </a:lnTo>
                  <a:lnTo>
                    <a:pt x="182333" y="101765"/>
                  </a:lnTo>
                  <a:lnTo>
                    <a:pt x="182333" y="83858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6255" y="3589020"/>
              <a:ext cx="143255" cy="1066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49324" y="3589020"/>
              <a:ext cx="97535" cy="1097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568196" y="3550919"/>
              <a:ext cx="116205" cy="146050"/>
            </a:xfrm>
            <a:custGeom>
              <a:avLst/>
              <a:gdLst/>
              <a:ahLst/>
              <a:cxnLst/>
              <a:rect l="l" t="t" r="r" b="b"/>
              <a:pathLst>
                <a:path w="116205" h="146050">
                  <a:moveTo>
                    <a:pt x="17919" y="40093"/>
                  </a:moveTo>
                  <a:lnTo>
                    <a:pt x="0" y="40093"/>
                  </a:lnTo>
                  <a:lnTo>
                    <a:pt x="0" y="145732"/>
                  </a:lnTo>
                  <a:lnTo>
                    <a:pt x="17919" y="145732"/>
                  </a:lnTo>
                  <a:lnTo>
                    <a:pt x="17919" y="40093"/>
                  </a:lnTo>
                  <a:close/>
                </a:path>
                <a:path w="116205" h="146050">
                  <a:moveTo>
                    <a:pt x="17919" y="0"/>
                  </a:moveTo>
                  <a:lnTo>
                    <a:pt x="0" y="0"/>
                  </a:lnTo>
                  <a:lnTo>
                    <a:pt x="0" y="20358"/>
                  </a:lnTo>
                  <a:lnTo>
                    <a:pt x="17919" y="20358"/>
                  </a:lnTo>
                  <a:lnTo>
                    <a:pt x="17919" y="0"/>
                  </a:lnTo>
                  <a:close/>
                </a:path>
                <a:path w="116205" h="146050">
                  <a:moveTo>
                    <a:pt x="62763" y="0"/>
                  </a:moveTo>
                  <a:lnTo>
                    <a:pt x="44843" y="0"/>
                  </a:lnTo>
                  <a:lnTo>
                    <a:pt x="44843" y="145745"/>
                  </a:lnTo>
                  <a:lnTo>
                    <a:pt x="62763" y="145745"/>
                  </a:lnTo>
                  <a:lnTo>
                    <a:pt x="62763" y="0"/>
                  </a:lnTo>
                  <a:close/>
                </a:path>
                <a:path w="116205" h="146050">
                  <a:moveTo>
                    <a:pt x="115747" y="125387"/>
                  </a:moveTo>
                  <a:lnTo>
                    <a:pt x="95364" y="125387"/>
                  </a:lnTo>
                  <a:lnTo>
                    <a:pt x="95364" y="145745"/>
                  </a:lnTo>
                  <a:lnTo>
                    <a:pt x="115747" y="145745"/>
                  </a:lnTo>
                  <a:lnTo>
                    <a:pt x="115747" y="125387"/>
                  </a:lnTo>
                  <a:close/>
                </a:path>
                <a:path w="116205" h="146050">
                  <a:moveTo>
                    <a:pt x="115747" y="40093"/>
                  </a:moveTo>
                  <a:lnTo>
                    <a:pt x="95364" y="40093"/>
                  </a:lnTo>
                  <a:lnTo>
                    <a:pt x="95364" y="60452"/>
                  </a:lnTo>
                  <a:lnTo>
                    <a:pt x="115747" y="60452"/>
                  </a:lnTo>
                  <a:lnTo>
                    <a:pt x="115747" y="40093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083563" y="3774948"/>
            <a:ext cx="1386840" cy="190500"/>
            <a:chOff x="1083563" y="3774948"/>
            <a:chExt cx="1386840" cy="190500"/>
          </a:xfrm>
        </p:grpSpPr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3563" y="3774948"/>
              <a:ext cx="896111" cy="1904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01011" y="3777995"/>
              <a:ext cx="129539" cy="1478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51888" y="3816095"/>
              <a:ext cx="88391" cy="10972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266188" y="3902963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16480" y="3816095"/>
              <a:ext cx="153923" cy="109727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080516" y="4229100"/>
            <a:ext cx="497205" cy="151130"/>
            <a:chOff x="1080516" y="4229100"/>
            <a:chExt cx="497205" cy="151130"/>
          </a:xfrm>
        </p:grpSpPr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80516" y="4229100"/>
              <a:ext cx="242315" cy="15087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45691" y="4232148"/>
              <a:ext cx="188975" cy="14477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556004" y="4271771"/>
              <a:ext cx="21590" cy="106680"/>
            </a:xfrm>
            <a:custGeom>
              <a:avLst/>
              <a:gdLst/>
              <a:ahLst/>
              <a:cxnLst/>
              <a:rect l="l" t="t" r="r" b="b"/>
              <a:pathLst>
                <a:path w="21590" h="106679">
                  <a:moveTo>
                    <a:pt x="21336" y="85648"/>
                  </a:moveTo>
                  <a:lnTo>
                    <a:pt x="0" y="85648"/>
                  </a:lnTo>
                  <a:lnTo>
                    <a:pt x="0" y="106108"/>
                  </a:lnTo>
                  <a:lnTo>
                    <a:pt x="21336" y="106108"/>
                  </a:lnTo>
                  <a:lnTo>
                    <a:pt x="21336" y="85648"/>
                  </a:lnTo>
                  <a:close/>
                </a:path>
                <a:path w="21590" h="106679">
                  <a:moveTo>
                    <a:pt x="21336" y="0"/>
                  </a:moveTo>
                  <a:lnTo>
                    <a:pt x="0" y="0"/>
                  </a:lnTo>
                  <a:lnTo>
                    <a:pt x="0" y="20459"/>
                  </a:lnTo>
                  <a:lnTo>
                    <a:pt x="21336" y="20459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072896" y="4459223"/>
            <a:ext cx="862965" cy="187960"/>
            <a:chOff x="1072896" y="4459223"/>
            <a:chExt cx="862965" cy="187960"/>
          </a:xfrm>
        </p:grpSpPr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2896" y="4462271"/>
              <a:ext cx="152399" cy="1844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52728" y="4459223"/>
              <a:ext cx="193547" cy="18592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66088" y="4459223"/>
              <a:ext cx="131063" cy="14782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18488" y="4495799"/>
              <a:ext cx="86867" cy="11125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732788" y="458419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A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83080" y="4495800"/>
              <a:ext cx="152399" cy="111251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009177" y="2267377"/>
            <a:ext cx="18516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Телефон.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+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</a:t>
            </a:r>
            <a:r>
              <a:rPr sz="1800" spc="-5" dirty="0">
                <a:latin typeface="Calibri"/>
                <a:cs typeface="Calibri"/>
              </a:rPr>
              <a:t> (343)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278-86-00</a:t>
            </a:r>
            <a:endParaRPr sz="18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+7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(347) 873-65-55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24493" y="5039838"/>
            <a:ext cx="284670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241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Фактический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адрес: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Республики Башкортостан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Дюртюлинский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район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Село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Иванаево</a:t>
            </a:r>
            <a:r>
              <a:rPr sz="1800" spc="-20" dirty="0">
                <a:latin typeface="Calibri"/>
                <a:cs typeface="Calibri"/>
              </a:rPr>
              <a:t> ул.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Промзона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дом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3Д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Custom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1.cdr</dc:title>
  <dc:creator>User</dc:creator>
  <cp:lastModifiedBy>ВелеСлав Старков</cp:lastModifiedBy>
  <cp:revision>1</cp:revision>
  <dcterms:created xsi:type="dcterms:W3CDTF">2022-03-24T15:33:19Z</dcterms:created>
  <dcterms:modified xsi:type="dcterms:W3CDTF">2023-07-27T07:40:01Z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2022-03-15T00:00:00Z</vt:filetime>
  </property>
  <property fmtid="{D5CDD505-2E9C-101B-9397-08002B2CF9AE}" pid="3" name="Creator">
    <vt:lpwstr>CorelDRAW X8</vt:lpwstr>
  </property>
  <property fmtid="{D5CDD505-2E9C-101B-9397-08002B2CF9AE}" pid="4" name="LastSaved">
    <vt:filetime>2022-03-24T00:00:00Z</vt:filetime>
  </property>
</Properties>
</file>